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71" r:id="rId2"/>
    <p:sldId id="278" r:id="rId3"/>
    <p:sldId id="291" r:id="rId4"/>
    <p:sldId id="267" r:id="rId5"/>
    <p:sldId id="280" r:id="rId6"/>
    <p:sldId id="287" r:id="rId7"/>
    <p:sldId id="286" r:id="rId8"/>
    <p:sldId id="288" r:id="rId9"/>
    <p:sldId id="279" r:id="rId10"/>
    <p:sldId id="282" r:id="rId11"/>
    <p:sldId id="283" r:id="rId12"/>
    <p:sldId id="293" r:id="rId13"/>
    <p:sldId id="296" r:id="rId14"/>
    <p:sldId id="292" r:id="rId15"/>
    <p:sldId id="289" r:id="rId16"/>
    <p:sldId id="285" r:id="rId17"/>
    <p:sldId id="275" r:id="rId18"/>
    <p:sldId id="294" r:id="rId19"/>
    <p:sldId id="290" r:id="rId20"/>
    <p:sldId id="298" r:id="rId21"/>
    <p:sldId id="29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1060B0"/>
    <a:srgbClr val="F6F6F6"/>
    <a:srgbClr val="1477DA"/>
    <a:srgbClr val="288AEC"/>
    <a:srgbClr val="36BFFC"/>
    <a:srgbClr val="65CEFD"/>
    <a:srgbClr val="B8E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32" autoAdjust="0"/>
    <p:restoredTop sz="88069" autoAdjust="0"/>
  </p:normalViewPr>
  <p:slideViewPr>
    <p:cSldViewPr snapToGrid="0">
      <p:cViewPr varScale="1">
        <p:scale>
          <a:sx n="82" d="100"/>
          <a:sy n="82" d="100"/>
        </p:scale>
        <p:origin x="14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EED5AB-02E5-4CBB-B4B3-201092A280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712BBD-1405-4EA6-9F46-8896D914D872}">
      <dgm:prSet phldrT="[Text]" custT="1"/>
      <dgm:spPr>
        <a:solidFill>
          <a:srgbClr val="65CEFD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Input Data</a:t>
          </a:r>
        </a:p>
      </dgm:t>
    </dgm:pt>
    <dgm:pt modelId="{916CD1A1-64D5-448E-B02A-FA6AAF00D46C}" type="par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4FE27D1-C59D-4891-8809-96B91516F2C7}" type="sib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5DA653F6-8F54-46C3-9143-5540F8CC6EC0}">
      <dgm:prSet phldrT="[Text]" custT="1"/>
      <dgm:spPr>
        <a:solidFill>
          <a:srgbClr val="1060B0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Model Building</a:t>
          </a:r>
        </a:p>
      </dgm:t>
    </dgm:pt>
    <dgm:pt modelId="{0B8AD55A-1158-4260-9632-E9B8297A0513}" type="par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06FABEE1-0B95-43A3-8046-3F10ADC70E33}" type="sib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939A2442-69DA-4191-9454-35863F83A33D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Output Translation</a:t>
          </a:r>
        </a:p>
      </dgm:t>
    </dgm:pt>
    <dgm:pt modelId="{23A88C74-1080-4E3F-AB6E-FB0871D73E61}" type="par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8114D80-23F6-4411-B7C2-7AE7A0AD8E75}" type="sib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3A18FDE-38B8-48E5-AE04-470A540CCA93}">
      <dgm:prSet phldrT="[Text]" custT="1"/>
      <dgm:spPr>
        <a:solidFill>
          <a:srgbClr val="288AEC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Feature Engineering</a:t>
          </a:r>
        </a:p>
      </dgm:t>
    </dgm:pt>
    <dgm:pt modelId="{CA7F7C53-B861-4C6D-8CB3-4C50177F05B2}" type="par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B6E6D6B-523B-4B49-A7A2-ED1CBA640590}" type="sib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81D81909-77FE-4E65-AD88-1501EC03EBF8}" type="pres">
      <dgm:prSet presAssocID="{E9EED5AB-02E5-4CBB-B4B3-201092A2804D}" presName="Name0" presStyleCnt="0">
        <dgm:presLayoutVars>
          <dgm:dir/>
          <dgm:animLvl val="lvl"/>
          <dgm:resizeHandles val="exact"/>
        </dgm:presLayoutVars>
      </dgm:prSet>
      <dgm:spPr/>
    </dgm:pt>
    <dgm:pt modelId="{6BBE080C-6150-4153-8349-6CC2E6DE60F9}" type="pres">
      <dgm:prSet presAssocID="{6B712BBD-1405-4EA6-9F46-8896D914D87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6C88B0-1751-4A2B-B6C7-6491F911E0DC}" type="pres">
      <dgm:prSet presAssocID="{14FE27D1-C59D-4891-8809-96B91516F2C7}" presName="parTxOnlySpace" presStyleCnt="0"/>
      <dgm:spPr/>
    </dgm:pt>
    <dgm:pt modelId="{D6146878-35E4-4615-B5D1-F4E1A9BAC8B4}" type="pres">
      <dgm:prSet presAssocID="{23A18FDE-38B8-48E5-AE04-470A540CCA9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0F93B4E-6E3D-4F46-B995-65D8675E1E6A}" type="pres">
      <dgm:prSet presAssocID="{1B6E6D6B-523B-4B49-A7A2-ED1CBA640590}" presName="parTxOnlySpace" presStyleCnt="0"/>
      <dgm:spPr/>
    </dgm:pt>
    <dgm:pt modelId="{556C01A3-32DD-493E-A5C0-2A560844C71C}" type="pres">
      <dgm:prSet presAssocID="{5DA653F6-8F54-46C3-9143-5540F8CC6E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DEEB61-BC14-4E90-BDA3-5034AA54FD65}" type="pres">
      <dgm:prSet presAssocID="{06FABEE1-0B95-43A3-8046-3F10ADC70E33}" presName="parTxOnlySpace" presStyleCnt="0"/>
      <dgm:spPr/>
    </dgm:pt>
    <dgm:pt modelId="{2D4BD96C-1E85-40C1-9CA3-F3A3E1BEF097}" type="pres">
      <dgm:prSet presAssocID="{939A2442-69DA-4191-9454-35863F83A33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D11006-E594-4161-AEC4-47A8ECF77C40}" type="presOf" srcId="{5DA653F6-8F54-46C3-9143-5540F8CC6EC0}" destId="{556C01A3-32DD-493E-A5C0-2A560844C71C}" srcOrd="0" destOrd="0" presId="urn:microsoft.com/office/officeart/2005/8/layout/chevron1"/>
    <dgm:cxn modelId="{92C99E1B-DD2A-43B4-BA02-93B5A87956AF}" srcId="{E9EED5AB-02E5-4CBB-B4B3-201092A2804D}" destId="{6B712BBD-1405-4EA6-9F46-8896D914D872}" srcOrd="0" destOrd="0" parTransId="{916CD1A1-64D5-448E-B02A-FA6AAF00D46C}" sibTransId="{14FE27D1-C59D-4891-8809-96B91516F2C7}"/>
    <dgm:cxn modelId="{8F60A233-102E-400F-8CB4-9829761084C9}" srcId="{E9EED5AB-02E5-4CBB-B4B3-201092A2804D}" destId="{939A2442-69DA-4191-9454-35863F83A33D}" srcOrd="3" destOrd="0" parTransId="{23A88C74-1080-4E3F-AB6E-FB0871D73E61}" sibTransId="{28114D80-23F6-4411-B7C2-7AE7A0AD8E75}"/>
    <dgm:cxn modelId="{30EFE35E-2B08-45C1-9EE1-1ACA37336859}" type="presOf" srcId="{E9EED5AB-02E5-4CBB-B4B3-201092A2804D}" destId="{81D81909-77FE-4E65-AD88-1501EC03EBF8}" srcOrd="0" destOrd="0" presId="urn:microsoft.com/office/officeart/2005/8/layout/chevron1"/>
    <dgm:cxn modelId="{4E1D56B6-08FB-4ADF-AC19-FAF5A1B607F9}" type="presOf" srcId="{23A18FDE-38B8-48E5-AE04-470A540CCA93}" destId="{D6146878-35E4-4615-B5D1-F4E1A9BAC8B4}" srcOrd="0" destOrd="0" presId="urn:microsoft.com/office/officeart/2005/8/layout/chevron1"/>
    <dgm:cxn modelId="{7C062ED2-0AAB-47C2-9896-0DDF179C20F2}" type="presOf" srcId="{6B712BBD-1405-4EA6-9F46-8896D914D872}" destId="{6BBE080C-6150-4153-8349-6CC2E6DE60F9}" srcOrd="0" destOrd="0" presId="urn:microsoft.com/office/officeart/2005/8/layout/chevron1"/>
    <dgm:cxn modelId="{8C6556D3-D5B1-41A2-B017-F0BC6E6E7F77}" type="presOf" srcId="{939A2442-69DA-4191-9454-35863F83A33D}" destId="{2D4BD96C-1E85-40C1-9CA3-F3A3E1BEF097}" srcOrd="0" destOrd="0" presId="urn:microsoft.com/office/officeart/2005/8/layout/chevron1"/>
    <dgm:cxn modelId="{1F2F05DB-D065-414E-84DE-1C5D3B61B30C}" srcId="{E9EED5AB-02E5-4CBB-B4B3-201092A2804D}" destId="{23A18FDE-38B8-48E5-AE04-470A540CCA93}" srcOrd="1" destOrd="0" parTransId="{CA7F7C53-B861-4C6D-8CB3-4C50177F05B2}" sibTransId="{1B6E6D6B-523B-4B49-A7A2-ED1CBA640590}"/>
    <dgm:cxn modelId="{B9E4C3EA-B31B-4018-8FF5-9AD63DD89BC9}" srcId="{E9EED5AB-02E5-4CBB-B4B3-201092A2804D}" destId="{5DA653F6-8F54-46C3-9143-5540F8CC6EC0}" srcOrd="2" destOrd="0" parTransId="{0B8AD55A-1158-4260-9632-E9B8297A0513}" sibTransId="{06FABEE1-0B95-43A3-8046-3F10ADC70E33}"/>
    <dgm:cxn modelId="{B5D07E4A-CE99-4D09-94D0-B5F5866E2D64}" type="presParOf" srcId="{81D81909-77FE-4E65-AD88-1501EC03EBF8}" destId="{6BBE080C-6150-4153-8349-6CC2E6DE60F9}" srcOrd="0" destOrd="0" presId="urn:microsoft.com/office/officeart/2005/8/layout/chevron1"/>
    <dgm:cxn modelId="{A238365B-F650-4F34-9094-0BE9C48CC600}" type="presParOf" srcId="{81D81909-77FE-4E65-AD88-1501EC03EBF8}" destId="{296C88B0-1751-4A2B-B6C7-6491F911E0DC}" srcOrd="1" destOrd="0" presId="urn:microsoft.com/office/officeart/2005/8/layout/chevron1"/>
    <dgm:cxn modelId="{56050791-90E5-4D3E-92BE-FB5C3BE12507}" type="presParOf" srcId="{81D81909-77FE-4E65-AD88-1501EC03EBF8}" destId="{D6146878-35E4-4615-B5D1-F4E1A9BAC8B4}" srcOrd="2" destOrd="0" presId="urn:microsoft.com/office/officeart/2005/8/layout/chevron1"/>
    <dgm:cxn modelId="{E6E70698-0135-4711-8F75-0387921CB1AF}" type="presParOf" srcId="{81D81909-77FE-4E65-AD88-1501EC03EBF8}" destId="{70F93B4E-6E3D-4F46-B995-65D8675E1E6A}" srcOrd="3" destOrd="0" presId="urn:microsoft.com/office/officeart/2005/8/layout/chevron1"/>
    <dgm:cxn modelId="{DB00796C-BFF1-4BB7-83E7-6BB63FA7AD1E}" type="presParOf" srcId="{81D81909-77FE-4E65-AD88-1501EC03EBF8}" destId="{556C01A3-32DD-493E-A5C0-2A560844C71C}" srcOrd="4" destOrd="0" presId="urn:microsoft.com/office/officeart/2005/8/layout/chevron1"/>
    <dgm:cxn modelId="{C11C9138-23B5-447A-8350-E26E7F173697}" type="presParOf" srcId="{81D81909-77FE-4E65-AD88-1501EC03EBF8}" destId="{A8DEEB61-BC14-4E90-BDA3-5034AA54FD65}" srcOrd="5" destOrd="0" presId="urn:microsoft.com/office/officeart/2005/8/layout/chevron1"/>
    <dgm:cxn modelId="{8962AB3B-F47A-4CF6-8EB2-A52F6804DDA6}" type="presParOf" srcId="{81D81909-77FE-4E65-AD88-1501EC03EBF8}" destId="{2D4BD96C-1E85-40C1-9CA3-F3A3E1BEF097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9EED5AB-02E5-4CBB-B4B3-201092A280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712BBD-1405-4EA6-9F46-8896D914D872}">
      <dgm:prSet phldrT="[Text]" custT="1"/>
      <dgm:spPr>
        <a:solidFill>
          <a:srgbClr val="F6F6F6">
            <a:alpha val="75000"/>
          </a:srgbClr>
        </a:solidFill>
        <a:ln w="38100">
          <a:noFill/>
        </a:ln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Input Data</a:t>
          </a:r>
        </a:p>
      </dgm:t>
    </dgm:pt>
    <dgm:pt modelId="{916CD1A1-64D5-448E-B02A-FA6AAF00D46C}" type="par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4FE27D1-C59D-4891-8809-96B91516F2C7}" type="sib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5DA653F6-8F54-46C3-9143-5540F8CC6EC0}">
      <dgm:prSet phldrT="[Text]" custT="1"/>
      <dgm:spPr>
        <a:solidFill>
          <a:srgbClr val="F6F6F6">
            <a:alpha val="75000"/>
          </a:srgbClr>
        </a:solidFill>
        <a:ln w="38100">
          <a:noFill/>
        </a:ln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Model Building</a:t>
          </a:r>
          <a:endParaRPr lang="en-US" sz="2400" b="0" dirty="0">
            <a:solidFill>
              <a:srgbClr val="F6F6F6"/>
            </a:solidFill>
          </a:endParaRPr>
        </a:p>
      </dgm:t>
    </dgm:pt>
    <dgm:pt modelId="{0B8AD55A-1158-4260-9632-E9B8297A0513}" type="par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06FABEE1-0B95-43A3-8046-3F10ADC70E33}" type="sib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939A2442-69DA-4191-9454-35863F83A33D}">
      <dgm:prSet phldrT="[Text]" custT="1"/>
      <dgm:spPr>
        <a:solidFill>
          <a:srgbClr val="002060">
            <a:alpha val="75000"/>
          </a:srgbClr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Output Translation</a:t>
          </a:r>
        </a:p>
      </dgm:t>
    </dgm:pt>
    <dgm:pt modelId="{23A88C74-1080-4E3F-AB6E-FB0871D73E61}" type="par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8114D80-23F6-4411-B7C2-7AE7A0AD8E75}" type="sib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3A18FDE-38B8-48E5-AE04-470A540CCA93}">
      <dgm:prSet phldrT="[Text]" custT="1"/>
      <dgm:spPr>
        <a:solidFill>
          <a:srgbClr val="F6F6F6">
            <a:alpha val="75000"/>
          </a:srgbClr>
        </a:solidFill>
        <a:ln w="38100">
          <a:noFill/>
        </a:ln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Feature Engineering</a:t>
          </a:r>
        </a:p>
      </dgm:t>
    </dgm:pt>
    <dgm:pt modelId="{CA7F7C53-B861-4C6D-8CB3-4C50177F05B2}" type="par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B6E6D6B-523B-4B49-A7A2-ED1CBA640590}" type="sib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81D81909-77FE-4E65-AD88-1501EC03EBF8}" type="pres">
      <dgm:prSet presAssocID="{E9EED5AB-02E5-4CBB-B4B3-201092A2804D}" presName="Name0" presStyleCnt="0">
        <dgm:presLayoutVars>
          <dgm:dir/>
          <dgm:animLvl val="lvl"/>
          <dgm:resizeHandles val="exact"/>
        </dgm:presLayoutVars>
      </dgm:prSet>
      <dgm:spPr/>
    </dgm:pt>
    <dgm:pt modelId="{6BBE080C-6150-4153-8349-6CC2E6DE60F9}" type="pres">
      <dgm:prSet presAssocID="{6B712BBD-1405-4EA6-9F46-8896D914D87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6C88B0-1751-4A2B-B6C7-6491F911E0DC}" type="pres">
      <dgm:prSet presAssocID="{14FE27D1-C59D-4891-8809-96B91516F2C7}" presName="parTxOnlySpace" presStyleCnt="0"/>
      <dgm:spPr/>
    </dgm:pt>
    <dgm:pt modelId="{D6146878-35E4-4615-B5D1-F4E1A9BAC8B4}" type="pres">
      <dgm:prSet presAssocID="{23A18FDE-38B8-48E5-AE04-470A540CCA9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0F93B4E-6E3D-4F46-B995-65D8675E1E6A}" type="pres">
      <dgm:prSet presAssocID="{1B6E6D6B-523B-4B49-A7A2-ED1CBA640590}" presName="parTxOnlySpace" presStyleCnt="0"/>
      <dgm:spPr/>
    </dgm:pt>
    <dgm:pt modelId="{556C01A3-32DD-493E-A5C0-2A560844C71C}" type="pres">
      <dgm:prSet presAssocID="{5DA653F6-8F54-46C3-9143-5540F8CC6E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DEEB61-BC14-4E90-BDA3-5034AA54FD65}" type="pres">
      <dgm:prSet presAssocID="{06FABEE1-0B95-43A3-8046-3F10ADC70E33}" presName="parTxOnlySpace" presStyleCnt="0"/>
      <dgm:spPr/>
    </dgm:pt>
    <dgm:pt modelId="{2D4BD96C-1E85-40C1-9CA3-F3A3E1BEF097}" type="pres">
      <dgm:prSet presAssocID="{939A2442-69DA-4191-9454-35863F83A33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D11006-E594-4161-AEC4-47A8ECF77C40}" type="presOf" srcId="{5DA653F6-8F54-46C3-9143-5540F8CC6EC0}" destId="{556C01A3-32DD-493E-A5C0-2A560844C71C}" srcOrd="0" destOrd="0" presId="urn:microsoft.com/office/officeart/2005/8/layout/chevron1"/>
    <dgm:cxn modelId="{92C99E1B-DD2A-43B4-BA02-93B5A87956AF}" srcId="{E9EED5AB-02E5-4CBB-B4B3-201092A2804D}" destId="{6B712BBD-1405-4EA6-9F46-8896D914D872}" srcOrd="0" destOrd="0" parTransId="{916CD1A1-64D5-448E-B02A-FA6AAF00D46C}" sibTransId="{14FE27D1-C59D-4891-8809-96B91516F2C7}"/>
    <dgm:cxn modelId="{8F60A233-102E-400F-8CB4-9829761084C9}" srcId="{E9EED5AB-02E5-4CBB-B4B3-201092A2804D}" destId="{939A2442-69DA-4191-9454-35863F83A33D}" srcOrd="3" destOrd="0" parTransId="{23A88C74-1080-4E3F-AB6E-FB0871D73E61}" sibTransId="{28114D80-23F6-4411-B7C2-7AE7A0AD8E75}"/>
    <dgm:cxn modelId="{30EFE35E-2B08-45C1-9EE1-1ACA37336859}" type="presOf" srcId="{E9EED5AB-02E5-4CBB-B4B3-201092A2804D}" destId="{81D81909-77FE-4E65-AD88-1501EC03EBF8}" srcOrd="0" destOrd="0" presId="urn:microsoft.com/office/officeart/2005/8/layout/chevron1"/>
    <dgm:cxn modelId="{4E1D56B6-08FB-4ADF-AC19-FAF5A1B607F9}" type="presOf" srcId="{23A18FDE-38B8-48E5-AE04-470A540CCA93}" destId="{D6146878-35E4-4615-B5D1-F4E1A9BAC8B4}" srcOrd="0" destOrd="0" presId="urn:microsoft.com/office/officeart/2005/8/layout/chevron1"/>
    <dgm:cxn modelId="{7C062ED2-0AAB-47C2-9896-0DDF179C20F2}" type="presOf" srcId="{6B712BBD-1405-4EA6-9F46-8896D914D872}" destId="{6BBE080C-6150-4153-8349-6CC2E6DE60F9}" srcOrd="0" destOrd="0" presId="urn:microsoft.com/office/officeart/2005/8/layout/chevron1"/>
    <dgm:cxn modelId="{8C6556D3-D5B1-41A2-B017-F0BC6E6E7F77}" type="presOf" srcId="{939A2442-69DA-4191-9454-35863F83A33D}" destId="{2D4BD96C-1E85-40C1-9CA3-F3A3E1BEF097}" srcOrd="0" destOrd="0" presId="urn:microsoft.com/office/officeart/2005/8/layout/chevron1"/>
    <dgm:cxn modelId="{1F2F05DB-D065-414E-84DE-1C5D3B61B30C}" srcId="{E9EED5AB-02E5-4CBB-B4B3-201092A2804D}" destId="{23A18FDE-38B8-48E5-AE04-470A540CCA93}" srcOrd="1" destOrd="0" parTransId="{CA7F7C53-B861-4C6D-8CB3-4C50177F05B2}" sibTransId="{1B6E6D6B-523B-4B49-A7A2-ED1CBA640590}"/>
    <dgm:cxn modelId="{B9E4C3EA-B31B-4018-8FF5-9AD63DD89BC9}" srcId="{E9EED5AB-02E5-4CBB-B4B3-201092A2804D}" destId="{5DA653F6-8F54-46C3-9143-5540F8CC6EC0}" srcOrd="2" destOrd="0" parTransId="{0B8AD55A-1158-4260-9632-E9B8297A0513}" sibTransId="{06FABEE1-0B95-43A3-8046-3F10ADC70E33}"/>
    <dgm:cxn modelId="{B5D07E4A-CE99-4D09-94D0-B5F5866E2D64}" type="presParOf" srcId="{81D81909-77FE-4E65-AD88-1501EC03EBF8}" destId="{6BBE080C-6150-4153-8349-6CC2E6DE60F9}" srcOrd="0" destOrd="0" presId="urn:microsoft.com/office/officeart/2005/8/layout/chevron1"/>
    <dgm:cxn modelId="{A238365B-F650-4F34-9094-0BE9C48CC600}" type="presParOf" srcId="{81D81909-77FE-4E65-AD88-1501EC03EBF8}" destId="{296C88B0-1751-4A2B-B6C7-6491F911E0DC}" srcOrd="1" destOrd="0" presId="urn:microsoft.com/office/officeart/2005/8/layout/chevron1"/>
    <dgm:cxn modelId="{56050791-90E5-4D3E-92BE-FB5C3BE12507}" type="presParOf" srcId="{81D81909-77FE-4E65-AD88-1501EC03EBF8}" destId="{D6146878-35E4-4615-B5D1-F4E1A9BAC8B4}" srcOrd="2" destOrd="0" presId="urn:microsoft.com/office/officeart/2005/8/layout/chevron1"/>
    <dgm:cxn modelId="{E6E70698-0135-4711-8F75-0387921CB1AF}" type="presParOf" srcId="{81D81909-77FE-4E65-AD88-1501EC03EBF8}" destId="{70F93B4E-6E3D-4F46-B995-65D8675E1E6A}" srcOrd="3" destOrd="0" presId="urn:microsoft.com/office/officeart/2005/8/layout/chevron1"/>
    <dgm:cxn modelId="{DB00796C-BFF1-4BB7-83E7-6BB63FA7AD1E}" type="presParOf" srcId="{81D81909-77FE-4E65-AD88-1501EC03EBF8}" destId="{556C01A3-32DD-493E-A5C0-2A560844C71C}" srcOrd="4" destOrd="0" presId="urn:microsoft.com/office/officeart/2005/8/layout/chevron1"/>
    <dgm:cxn modelId="{C11C9138-23B5-447A-8350-E26E7F173697}" type="presParOf" srcId="{81D81909-77FE-4E65-AD88-1501EC03EBF8}" destId="{A8DEEB61-BC14-4E90-BDA3-5034AA54FD65}" srcOrd="5" destOrd="0" presId="urn:microsoft.com/office/officeart/2005/8/layout/chevron1"/>
    <dgm:cxn modelId="{8962AB3B-F47A-4CF6-8EB2-A52F6804DDA6}" type="presParOf" srcId="{81D81909-77FE-4E65-AD88-1501EC03EBF8}" destId="{2D4BD96C-1E85-40C1-9CA3-F3A3E1BEF097}" srcOrd="6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9EED5AB-02E5-4CBB-B4B3-201092A280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712BBD-1405-4EA6-9F46-8896D914D872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>
              <a:solidFill>
                <a:srgbClr val="F6F6F6"/>
              </a:solidFill>
            </a:rPr>
            <a:t>Purchased Item </a:t>
          </a:r>
          <a:endParaRPr lang="en-US" dirty="0">
            <a:solidFill>
              <a:srgbClr val="F6F6F6"/>
            </a:solidFill>
          </a:endParaRPr>
        </a:p>
      </dgm:t>
    </dgm:pt>
    <dgm:pt modelId="{916CD1A1-64D5-448E-B02A-FA6AAF00D46C}" type="parTrans" cxnId="{92C99E1B-DD2A-43B4-BA02-93B5A87956AF}">
      <dgm:prSet/>
      <dgm:spPr/>
      <dgm:t>
        <a:bodyPr/>
        <a:lstStyle/>
        <a:p>
          <a:endParaRPr lang="en-US"/>
        </a:p>
      </dgm:t>
    </dgm:pt>
    <dgm:pt modelId="{14FE27D1-C59D-4891-8809-96B91516F2C7}" type="sibTrans" cxnId="{92C99E1B-DD2A-43B4-BA02-93B5A87956AF}">
      <dgm:prSet/>
      <dgm:spPr/>
      <dgm:t>
        <a:bodyPr/>
        <a:lstStyle/>
        <a:p>
          <a:endParaRPr lang="en-US"/>
        </a:p>
      </dgm:t>
    </dgm:pt>
    <dgm:pt modelId="{5DA653F6-8F54-46C3-9143-5540F8CC6EC0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>
              <a:solidFill>
                <a:srgbClr val="F6F6F6"/>
              </a:solidFill>
            </a:rPr>
            <a:t>User x Item Features</a:t>
          </a:r>
          <a:endParaRPr lang="en-US" dirty="0">
            <a:solidFill>
              <a:srgbClr val="F6F6F6"/>
            </a:solidFill>
          </a:endParaRPr>
        </a:p>
      </dgm:t>
    </dgm:pt>
    <dgm:pt modelId="{0B8AD55A-1158-4260-9632-E9B8297A0513}" type="parTrans" cxnId="{B9E4C3EA-B31B-4018-8FF5-9AD63DD89BC9}">
      <dgm:prSet/>
      <dgm:spPr/>
      <dgm:t>
        <a:bodyPr/>
        <a:lstStyle/>
        <a:p>
          <a:endParaRPr lang="en-US"/>
        </a:p>
      </dgm:t>
    </dgm:pt>
    <dgm:pt modelId="{06FABEE1-0B95-43A3-8046-3F10ADC70E33}" type="sibTrans" cxnId="{B9E4C3EA-B31B-4018-8FF5-9AD63DD89BC9}">
      <dgm:prSet/>
      <dgm:spPr/>
      <dgm:t>
        <a:bodyPr/>
        <a:lstStyle/>
        <a:p>
          <a:endParaRPr lang="en-US"/>
        </a:p>
      </dgm:t>
    </dgm:pt>
    <dgm:pt modelId="{939A2442-69DA-4191-9454-35863F83A33D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>
              <a:solidFill>
                <a:srgbClr val="F6F6F6"/>
              </a:solidFill>
            </a:rPr>
            <a:t>Recommender System: </a:t>
          </a:r>
          <a:endParaRPr lang="en-US" dirty="0">
            <a:solidFill>
              <a:srgbClr val="F6F6F6"/>
            </a:solidFill>
          </a:endParaRPr>
        </a:p>
      </dgm:t>
    </dgm:pt>
    <dgm:pt modelId="{23A88C74-1080-4E3F-AB6E-FB0871D73E61}" type="parTrans" cxnId="{8F60A233-102E-400F-8CB4-9829761084C9}">
      <dgm:prSet/>
      <dgm:spPr/>
      <dgm:t>
        <a:bodyPr/>
        <a:lstStyle/>
        <a:p>
          <a:endParaRPr lang="en-US"/>
        </a:p>
      </dgm:t>
    </dgm:pt>
    <dgm:pt modelId="{28114D80-23F6-4411-B7C2-7AE7A0AD8E75}" type="sibTrans" cxnId="{8F60A233-102E-400F-8CB4-9829761084C9}">
      <dgm:prSet/>
      <dgm:spPr/>
      <dgm:t>
        <a:bodyPr/>
        <a:lstStyle/>
        <a:p>
          <a:endParaRPr lang="en-US"/>
        </a:p>
      </dgm:t>
    </dgm:pt>
    <dgm:pt modelId="{81D81909-77FE-4E65-AD88-1501EC03EBF8}" type="pres">
      <dgm:prSet presAssocID="{E9EED5AB-02E5-4CBB-B4B3-201092A2804D}" presName="Name0" presStyleCnt="0">
        <dgm:presLayoutVars>
          <dgm:dir/>
          <dgm:animLvl val="lvl"/>
          <dgm:resizeHandles val="exact"/>
        </dgm:presLayoutVars>
      </dgm:prSet>
      <dgm:spPr/>
    </dgm:pt>
    <dgm:pt modelId="{6BBE080C-6150-4153-8349-6CC2E6DE60F9}" type="pres">
      <dgm:prSet presAssocID="{6B712BBD-1405-4EA6-9F46-8896D914D87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96C88B0-1751-4A2B-B6C7-6491F911E0DC}" type="pres">
      <dgm:prSet presAssocID="{14FE27D1-C59D-4891-8809-96B91516F2C7}" presName="parTxOnlySpace" presStyleCnt="0"/>
      <dgm:spPr/>
    </dgm:pt>
    <dgm:pt modelId="{556C01A3-32DD-493E-A5C0-2A560844C71C}" type="pres">
      <dgm:prSet presAssocID="{5DA653F6-8F54-46C3-9143-5540F8CC6EC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8DEEB61-BC14-4E90-BDA3-5034AA54FD65}" type="pres">
      <dgm:prSet presAssocID="{06FABEE1-0B95-43A3-8046-3F10ADC70E33}" presName="parTxOnlySpace" presStyleCnt="0"/>
      <dgm:spPr/>
    </dgm:pt>
    <dgm:pt modelId="{2D4BD96C-1E85-40C1-9CA3-F3A3E1BEF097}" type="pres">
      <dgm:prSet presAssocID="{939A2442-69DA-4191-9454-35863F83A33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7D11006-E594-4161-AEC4-47A8ECF77C40}" type="presOf" srcId="{5DA653F6-8F54-46C3-9143-5540F8CC6EC0}" destId="{556C01A3-32DD-493E-A5C0-2A560844C71C}" srcOrd="0" destOrd="0" presId="urn:microsoft.com/office/officeart/2005/8/layout/chevron1"/>
    <dgm:cxn modelId="{92C99E1B-DD2A-43B4-BA02-93B5A87956AF}" srcId="{E9EED5AB-02E5-4CBB-B4B3-201092A2804D}" destId="{6B712BBD-1405-4EA6-9F46-8896D914D872}" srcOrd="0" destOrd="0" parTransId="{916CD1A1-64D5-448E-B02A-FA6AAF00D46C}" sibTransId="{14FE27D1-C59D-4891-8809-96B91516F2C7}"/>
    <dgm:cxn modelId="{8F60A233-102E-400F-8CB4-9829761084C9}" srcId="{E9EED5AB-02E5-4CBB-B4B3-201092A2804D}" destId="{939A2442-69DA-4191-9454-35863F83A33D}" srcOrd="2" destOrd="0" parTransId="{23A88C74-1080-4E3F-AB6E-FB0871D73E61}" sibTransId="{28114D80-23F6-4411-B7C2-7AE7A0AD8E75}"/>
    <dgm:cxn modelId="{30EFE35E-2B08-45C1-9EE1-1ACA37336859}" type="presOf" srcId="{E9EED5AB-02E5-4CBB-B4B3-201092A2804D}" destId="{81D81909-77FE-4E65-AD88-1501EC03EBF8}" srcOrd="0" destOrd="0" presId="urn:microsoft.com/office/officeart/2005/8/layout/chevron1"/>
    <dgm:cxn modelId="{7C062ED2-0AAB-47C2-9896-0DDF179C20F2}" type="presOf" srcId="{6B712BBD-1405-4EA6-9F46-8896D914D872}" destId="{6BBE080C-6150-4153-8349-6CC2E6DE60F9}" srcOrd="0" destOrd="0" presId="urn:microsoft.com/office/officeart/2005/8/layout/chevron1"/>
    <dgm:cxn modelId="{8C6556D3-D5B1-41A2-B017-F0BC6E6E7F77}" type="presOf" srcId="{939A2442-69DA-4191-9454-35863F83A33D}" destId="{2D4BD96C-1E85-40C1-9CA3-F3A3E1BEF097}" srcOrd="0" destOrd="0" presId="urn:microsoft.com/office/officeart/2005/8/layout/chevron1"/>
    <dgm:cxn modelId="{B9E4C3EA-B31B-4018-8FF5-9AD63DD89BC9}" srcId="{E9EED5AB-02E5-4CBB-B4B3-201092A2804D}" destId="{5DA653F6-8F54-46C3-9143-5540F8CC6EC0}" srcOrd="1" destOrd="0" parTransId="{0B8AD55A-1158-4260-9632-E9B8297A0513}" sibTransId="{06FABEE1-0B95-43A3-8046-3F10ADC70E33}"/>
    <dgm:cxn modelId="{B5D07E4A-CE99-4D09-94D0-B5F5866E2D64}" type="presParOf" srcId="{81D81909-77FE-4E65-AD88-1501EC03EBF8}" destId="{6BBE080C-6150-4153-8349-6CC2E6DE60F9}" srcOrd="0" destOrd="0" presId="urn:microsoft.com/office/officeart/2005/8/layout/chevron1"/>
    <dgm:cxn modelId="{A238365B-F650-4F34-9094-0BE9C48CC600}" type="presParOf" srcId="{81D81909-77FE-4E65-AD88-1501EC03EBF8}" destId="{296C88B0-1751-4A2B-B6C7-6491F911E0DC}" srcOrd="1" destOrd="0" presId="urn:microsoft.com/office/officeart/2005/8/layout/chevron1"/>
    <dgm:cxn modelId="{DB00796C-BFF1-4BB7-83E7-6BB63FA7AD1E}" type="presParOf" srcId="{81D81909-77FE-4E65-AD88-1501EC03EBF8}" destId="{556C01A3-32DD-493E-A5C0-2A560844C71C}" srcOrd="2" destOrd="0" presId="urn:microsoft.com/office/officeart/2005/8/layout/chevron1"/>
    <dgm:cxn modelId="{C11C9138-23B5-447A-8350-E26E7F173697}" type="presParOf" srcId="{81D81909-77FE-4E65-AD88-1501EC03EBF8}" destId="{A8DEEB61-BC14-4E90-BDA3-5034AA54FD65}" srcOrd="3" destOrd="0" presId="urn:microsoft.com/office/officeart/2005/8/layout/chevron1"/>
    <dgm:cxn modelId="{8962AB3B-F47A-4CF6-8EB2-A52F6804DDA6}" type="presParOf" srcId="{81D81909-77FE-4E65-AD88-1501EC03EBF8}" destId="{2D4BD96C-1E85-40C1-9CA3-F3A3E1BEF09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9EED5AB-02E5-4CBB-B4B3-201092A280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712BBD-1405-4EA6-9F46-8896D914D872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>
              <a:solidFill>
                <a:srgbClr val="F6F6F6"/>
              </a:solidFill>
            </a:rPr>
            <a:t>Purchased Item </a:t>
          </a:r>
          <a:endParaRPr lang="en-US" dirty="0">
            <a:solidFill>
              <a:srgbClr val="F6F6F6"/>
            </a:solidFill>
          </a:endParaRPr>
        </a:p>
      </dgm:t>
    </dgm:pt>
    <dgm:pt modelId="{916CD1A1-64D5-448E-B02A-FA6AAF00D46C}" type="parTrans" cxnId="{92C99E1B-DD2A-43B4-BA02-93B5A87956AF}">
      <dgm:prSet/>
      <dgm:spPr/>
      <dgm:t>
        <a:bodyPr/>
        <a:lstStyle/>
        <a:p>
          <a:endParaRPr lang="en-US"/>
        </a:p>
      </dgm:t>
    </dgm:pt>
    <dgm:pt modelId="{14FE27D1-C59D-4891-8809-96B91516F2C7}" type="sibTrans" cxnId="{92C99E1B-DD2A-43B4-BA02-93B5A87956AF}">
      <dgm:prSet/>
      <dgm:spPr/>
      <dgm:t>
        <a:bodyPr/>
        <a:lstStyle/>
        <a:p>
          <a:endParaRPr lang="en-US"/>
        </a:p>
      </dgm:t>
    </dgm:pt>
    <dgm:pt modelId="{5DA653F6-8F54-46C3-9143-5540F8CC6EC0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>
              <a:solidFill>
                <a:srgbClr val="F6F6F6"/>
              </a:solidFill>
            </a:rPr>
            <a:t>User x Item features</a:t>
          </a:r>
          <a:endParaRPr lang="en-US" dirty="0">
            <a:solidFill>
              <a:srgbClr val="F6F6F6"/>
            </a:solidFill>
          </a:endParaRPr>
        </a:p>
      </dgm:t>
    </dgm:pt>
    <dgm:pt modelId="{0B8AD55A-1158-4260-9632-E9B8297A0513}" type="parTrans" cxnId="{B9E4C3EA-B31B-4018-8FF5-9AD63DD89BC9}">
      <dgm:prSet/>
      <dgm:spPr/>
      <dgm:t>
        <a:bodyPr/>
        <a:lstStyle/>
        <a:p>
          <a:endParaRPr lang="en-US"/>
        </a:p>
      </dgm:t>
    </dgm:pt>
    <dgm:pt modelId="{06FABEE1-0B95-43A3-8046-3F10ADC70E33}" type="sibTrans" cxnId="{B9E4C3EA-B31B-4018-8FF5-9AD63DD89BC9}">
      <dgm:prSet/>
      <dgm:spPr/>
      <dgm:t>
        <a:bodyPr/>
        <a:lstStyle/>
        <a:p>
          <a:endParaRPr lang="en-US"/>
        </a:p>
      </dgm:t>
    </dgm:pt>
    <dgm:pt modelId="{939A2442-69DA-4191-9454-35863F83A33D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>
              <a:solidFill>
                <a:srgbClr val="F6F6F6"/>
              </a:solidFill>
            </a:rPr>
            <a:t>Recommender System: </a:t>
          </a:r>
          <a:endParaRPr lang="en-US" dirty="0">
            <a:solidFill>
              <a:srgbClr val="F6F6F6"/>
            </a:solidFill>
          </a:endParaRPr>
        </a:p>
      </dgm:t>
    </dgm:pt>
    <dgm:pt modelId="{23A88C74-1080-4E3F-AB6E-FB0871D73E61}" type="parTrans" cxnId="{8F60A233-102E-400F-8CB4-9829761084C9}">
      <dgm:prSet/>
      <dgm:spPr/>
      <dgm:t>
        <a:bodyPr/>
        <a:lstStyle/>
        <a:p>
          <a:endParaRPr lang="en-US"/>
        </a:p>
      </dgm:t>
    </dgm:pt>
    <dgm:pt modelId="{28114D80-23F6-4411-B7C2-7AE7A0AD8E75}" type="sibTrans" cxnId="{8F60A233-102E-400F-8CB4-9829761084C9}">
      <dgm:prSet/>
      <dgm:spPr/>
      <dgm:t>
        <a:bodyPr/>
        <a:lstStyle/>
        <a:p>
          <a:endParaRPr lang="en-US"/>
        </a:p>
      </dgm:t>
    </dgm:pt>
    <dgm:pt modelId="{81D81909-77FE-4E65-AD88-1501EC03EBF8}" type="pres">
      <dgm:prSet presAssocID="{E9EED5AB-02E5-4CBB-B4B3-201092A2804D}" presName="Name0" presStyleCnt="0">
        <dgm:presLayoutVars>
          <dgm:dir/>
          <dgm:animLvl val="lvl"/>
          <dgm:resizeHandles val="exact"/>
        </dgm:presLayoutVars>
      </dgm:prSet>
      <dgm:spPr/>
    </dgm:pt>
    <dgm:pt modelId="{6BBE080C-6150-4153-8349-6CC2E6DE60F9}" type="pres">
      <dgm:prSet presAssocID="{6B712BBD-1405-4EA6-9F46-8896D914D87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96C88B0-1751-4A2B-B6C7-6491F911E0DC}" type="pres">
      <dgm:prSet presAssocID="{14FE27D1-C59D-4891-8809-96B91516F2C7}" presName="parTxOnlySpace" presStyleCnt="0"/>
      <dgm:spPr/>
    </dgm:pt>
    <dgm:pt modelId="{556C01A3-32DD-493E-A5C0-2A560844C71C}" type="pres">
      <dgm:prSet presAssocID="{5DA653F6-8F54-46C3-9143-5540F8CC6EC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8DEEB61-BC14-4E90-BDA3-5034AA54FD65}" type="pres">
      <dgm:prSet presAssocID="{06FABEE1-0B95-43A3-8046-3F10ADC70E33}" presName="parTxOnlySpace" presStyleCnt="0"/>
      <dgm:spPr/>
    </dgm:pt>
    <dgm:pt modelId="{2D4BD96C-1E85-40C1-9CA3-F3A3E1BEF097}" type="pres">
      <dgm:prSet presAssocID="{939A2442-69DA-4191-9454-35863F83A33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7D11006-E594-4161-AEC4-47A8ECF77C40}" type="presOf" srcId="{5DA653F6-8F54-46C3-9143-5540F8CC6EC0}" destId="{556C01A3-32DD-493E-A5C0-2A560844C71C}" srcOrd="0" destOrd="0" presId="urn:microsoft.com/office/officeart/2005/8/layout/chevron1"/>
    <dgm:cxn modelId="{92C99E1B-DD2A-43B4-BA02-93B5A87956AF}" srcId="{E9EED5AB-02E5-4CBB-B4B3-201092A2804D}" destId="{6B712BBD-1405-4EA6-9F46-8896D914D872}" srcOrd="0" destOrd="0" parTransId="{916CD1A1-64D5-448E-B02A-FA6AAF00D46C}" sibTransId="{14FE27D1-C59D-4891-8809-96B91516F2C7}"/>
    <dgm:cxn modelId="{8F60A233-102E-400F-8CB4-9829761084C9}" srcId="{E9EED5AB-02E5-4CBB-B4B3-201092A2804D}" destId="{939A2442-69DA-4191-9454-35863F83A33D}" srcOrd="2" destOrd="0" parTransId="{23A88C74-1080-4E3F-AB6E-FB0871D73E61}" sibTransId="{28114D80-23F6-4411-B7C2-7AE7A0AD8E75}"/>
    <dgm:cxn modelId="{30EFE35E-2B08-45C1-9EE1-1ACA37336859}" type="presOf" srcId="{E9EED5AB-02E5-4CBB-B4B3-201092A2804D}" destId="{81D81909-77FE-4E65-AD88-1501EC03EBF8}" srcOrd="0" destOrd="0" presId="urn:microsoft.com/office/officeart/2005/8/layout/chevron1"/>
    <dgm:cxn modelId="{7C062ED2-0AAB-47C2-9896-0DDF179C20F2}" type="presOf" srcId="{6B712BBD-1405-4EA6-9F46-8896D914D872}" destId="{6BBE080C-6150-4153-8349-6CC2E6DE60F9}" srcOrd="0" destOrd="0" presId="urn:microsoft.com/office/officeart/2005/8/layout/chevron1"/>
    <dgm:cxn modelId="{8C6556D3-D5B1-41A2-B017-F0BC6E6E7F77}" type="presOf" srcId="{939A2442-69DA-4191-9454-35863F83A33D}" destId="{2D4BD96C-1E85-40C1-9CA3-F3A3E1BEF097}" srcOrd="0" destOrd="0" presId="urn:microsoft.com/office/officeart/2005/8/layout/chevron1"/>
    <dgm:cxn modelId="{B9E4C3EA-B31B-4018-8FF5-9AD63DD89BC9}" srcId="{E9EED5AB-02E5-4CBB-B4B3-201092A2804D}" destId="{5DA653F6-8F54-46C3-9143-5540F8CC6EC0}" srcOrd="1" destOrd="0" parTransId="{0B8AD55A-1158-4260-9632-E9B8297A0513}" sibTransId="{06FABEE1-0B95-43A3-8046-3F10ADC70E33}"/>
    <dgm:cxn modelId="{B5D07E4A-CE99-4D09-94D0-B5F5866E2D64}" type="presParOf" srcId="{81D81909-77FE-4E65-AD88-1501EC03EBF8}" destId="{6BBE080C-6150-4153-8349-6CC2E6DE60F9}" srcOrd="0" destOrd="0" presId="urn:microsoft.com/office/officeart/2005/8/layout/chevron1"/>
    <dgm:cxn modelId="{A238365B-F650-4F34-9094-0BE9C48CC600}" type="presParOf" srcId="{81D81909-77FE-4E65-AD88-1501EC03EBF8}" destId="{296C88B0-1751-4A2B-B6C7-6491F911E0DC}" srcOrd="1" destOrd="0" presId="urn:microsoft.com/office/officeart/2005/8/layout/chevron1"/>
    <dgm:cxn modelId="{DB00796C-BFF1-4BB7-83E7-6BB63FA7AD1E}" type="presParOf" srcId="{81D81909-77FE-4E65-AD88-1501EC03EBF8}" destId="{556C01A3-32DD-493E-A5C0-2A560844C71C}" srcOrd="2" destOrd="0" presId="urn:microsoft.com/office/officeart/2005/8/layout/chevron1"/>
    <dgm:cxn modelId="{C11C9138-23B5-447A-8350-E26E7F173697}" type="presParOf" srcId="{81D81909-77FE-4E65-AD88-1501EC03EBF8}" destId="{A8DEEB61-BC14-4E90-BDA3-5034AA54FD65}" srcOrd="3" destOrd="0" presId="urn:microsoft.com/office/officeart/2005/8/layout/chevron1"/>
    <dgm:cxn modelId="{8962AB3B-F47A-4CF6-8EB2-A52F6804DDA6}" type="presParOf" srcId="{81D81909-77FE-4E65-AD88-1501EC03EBF8}" destId="{2D4BD96C-1E85-40C1-9CA3-F3A3E1BEF09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EED5AB-02E5-4CBB-B4B3-201092A280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712BBD-1405-4EA6-9F46-8896D914D872}">
      <dgm:prSet phldrT="[Text]" custT="1"/>
      <dgm:spPr>
        <a:solidFill>
          <a:srgbClr val="65CEFD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Input Data</a:t>
          </a:r>
        </a:p>
      </dgm:t>
    </dgm:pt>
    <dgm:pt modelId="{916CD1A1-64D5-448E-B02A-FA6AAF00D46C}" type="par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4FE27D1-C59D-4891-8809-96B91516F2C7}" type="sib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5DA653F6-8F54-46C3-9143-5540F8CC6EC0}">
      <dgm:prSet phldrT="[Text]" custT="1"/>
      <dgm:spPr>
        <a:solidFill>
          <a:srgbClr val="1060B0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Model Building</a:t>
          </a:r>
        </a:p>
      </dgm:t>
    </dgm:pt>
    <dgm:pt modelId="{0B8AD55A-1158-4260-9632-E9B8297A0513}" type="par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06FABEE1-0B95-43A3-8046-3F10ADC70E33}" type="sib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939A2442-69DA-4191-9454-35863F83A33D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Output Translation</a:t>
          </a:r>
        </a:p>
      </dgm:t>
    </dgm:pt>
    <dgm:pt modelId="{23A88C74-1080-4E3F-AB6E-FB0871D73E61}" type="par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8114D80-23F6-4411-B7C2-7AE7A0AD8E75}" type="sib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3A18FDE-38B8-48E5-AE04-470A540CCA93}">
      <dgm:prSet phldrT="[Text]" custT="1"/>
      <dgm:spPr>
        <a:solidFill>
          <a:srgbClr val="288AEC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Feature Engineering</a:t>
          </a:r>
        </a:p>
      </dgm:t>
    </dgm:pt>
    <dgm:pt modelId="{CA7F7C53-B861-4C6D-8CB3-4C50177F05B2}" type="par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B6E6D6B-523B-4B49-A7A2-ED1CBA640590}" type="sib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81D81909-77FE-4E65-AD88-1501EC03EBF8}" type="pres">
      <dgm:prSet presAssocID="{E9EED5AB-02E5-4CBB-B4B3-201092A2804D}" presName="Name0" presStyleCnt="0">
        <dgm:presLayoutVars>
          <dgm:dir/>
          <dgm:animLvl val="lvl"/>
          <dgm:resizeHandles val="exact"/>
        </dgm:presLayoutVars>
      </dgm:prSet>
      <dgm:spPr/>
    </dgm:pt>
    <dgm:pt modelId="{6BBE080C-6150-4153-8349-6CC2E6DE60F9}" type="pres">
      <dgm:prSet presAssocID="{6B712BBD-1405-4EA6-9F46-8896D914D87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6C88B0-1751-4A2B-B6C7-6491F911E0DC}" type="pres">
      <dgm:prSet presAssocID="{14FE27D1-C59D-4891-8809-96B91516F2C7}" presName="parTxOnlySpace" presStyleCnt="0"/>
      <dgm:spPr/>
    </dgm:pt>
    <dgm:pt modelId="{D6146878-35E4-4615-B5D1-F4E1A9BAC8B4}" type="pres">
      <dgm:prSet presAssocID="{23A18FDE-38B8-48E5-AE04-470A540CCA9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0F93B4E-6E3D-4F46-B995-65D8675E1E6A}" type="pres">
      <dgm:prSet presAssocID="{1B6E6D6B-523B-4B49-A7A2-ED1CBA640590}" presName="parTxOnlySpace" presStyleCnt="0"/>
      <dgm:spPr/>
    </dgm:pt>
    <dgm:pt modelId="{556C01A3-32DD-493E-A5C0-2A560844C71C}" type="pres">
      <dgm:prSet presAssocID="{5DA653F6-8F54-46C3-9143-5540F8CC6E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DEEB61-BC14-4E90-BDA3-5034AA54FD65}" type="pres">
      <dgm:prSet presAssocID="{06FABEE1-0B95-43A3-8046-3F10ADC70E33}" presName="parTxOnlySpace" presStyleCnt="0"/>
      <dgm:spPr/>
    </dgm:pt>
    <dgm:pt modelId="{2D4BD96C-1E85-40C1-9CA3-F3A3E1BEF097}" type="pres">
      <dgm:prSet presAssocID="{939A2442-69DA-4191-9454-35863F83A33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D11006-E594-4161-AEC4-47A8ECF77C40}" type="presOf" srcId="{5DA653F6-8F54-46C3-9143-5540F8CC6EC0}" destId="{556C01A3-32DD-493E-A5C0-2A560844C71C}" srcOrd="0" destOrd="0" presId="urn:microsoft.com/office/officeart/2005/8/layout/chevron1"/>
    <dgm:cxn modelId="{92C99E1B-DD2A-43B4-BA02-93B5A87956AF}" srcId="{E9EED5AB-02E5-4CBB-B4B3-201092A2804D}" destId="{6B712BBD-1405-4EA6-9F46-8896D914D872}" srcOrd="0" destOrd="0" parTransId="{916CD1A1-64D5-448E-B02A-FA6AAF00D46C}" sibTransId="{14FE27D1-C59D-4891-8809-96B91516F2C7}"/>
    <dgm:cxn modelId="{8F60A233-102E-400F-8CB4-9829761084C9}" srcId="{E9EED5AB-02E5-4CBB-B4B3-201092A2804D}" destId="{939A2442-69DA-4191-9454-35863F83A33D}" srcOrd="3" destOrd="0" parTransId="{23A88C74-1080-4E3F-AB6E-FB0871D73E61}" sibTransId="{28114D80-23F6-4411-B7C2-7AE7A0AD8E75}"/>
    <dgm:cxn modelId="{30EFE35E-2B08-45C1-9EE1-1ACA37336859}" type="presOf" srcId="{E9EED5AB-02E5-4CBB-B4B3-201092A2804D}" destId="{81D81909-77FE-4E65-AD88-1501EC03EBF8}" srcOrd="0" destOrd="0" presId="urn:microsoft.com/office/officeart/2005/8/layout/chevron1"/>
    <dgm:cxn modelId="{4E1D56B6-08FB-4ADF-AC19-FAF5A1B607F9}" type="presOf" srcId="{23A18FDE-38B8-48E5-AE04-470A540CCA93}" destId="{D6146878-35E4-4615-B5D1-F4E1A9BAC8B4}" srcOrd="0" destOrd="0" presId="urn:microsoft.com/office/officeart/2005/8/layout/chevron1"/>
    <dgm:cxn modelId="{7C062ED2-0AAB-47C2-9896-0DDF179C20F2}" type="presOf" srcId="{6B712BBD-1405-4EA6-9F46-8896D914D872}" destId="{6BBE080C-6150-4153-8349-6CC2E6DE60F9}" srcOrd="0" destOrd="0" presId="urn:microsoft.com/office/officeart/2005/8/layout/chevron1"/>
    <dgm:cxn modelId="{8C6556D3-D5B1-41A2-B017-F0BC6E6E7F77}" type="presOf" srcId="{939A2442-69DA-4191-9454-35863F83A33D}" destId="{2D4BD96C-1E85-40C1-9CA3-F3A3E1BEF097}" srcOrd="0" destOrd="0" presId="urn:microsoft.com/office/officeart/2005/8/layout/chevron1"/>
    <dgm:cxn modelId="{1F2F05DB-D065-414E-84DE-1C5D3B61B30C}" srcId="{E9EED5AB-02E5-4CBB-B4B3-201092A2804D}" destId="{23A18FDE-38B8-48E5-AE04-470A540CCA93}" srcOrd="1" destOrd="0" parTransId="{CA7F7C53-B861-4C6D-8CB3-4C50177F05B2}" sibTransId="{1B6E6D6B-523B-4B49-A7A2-ED1CBA640590}"/>
    <dgm:cxn modelId="{B9E4C3EA-B31B-4018-8FF5-9AD63DD89BC9}" srcId="{E9EED5AB-02E5-4CBB-B4B3-201092A2804D}" destId="{5DA653F6-8F54-46C3-9143-5540F8CC6EC0}" srcOrd="2" destOrd="0" parTransId="{0B8AD55A-1158-4260-9632-E9B8297A0513}" sibTransId="{06FABEE1-0B95-43A3-8046-3F10ADC70E33}"/>
    <dgm:cxn modelId="{B5D07E4A-CE99-4D09-94D0-B5F5866E2D64}" type="presParOf" srcId="{81D81909-77FE-4E65-AD88-1501EC03EBF8}" destId="{6BBE080C-6150-4153-8349-6CC2E6DE60F9}" srcOrd="0" destOrd="0" presId="urn:microsoft.com/office/officeart/2005/8/layout/chevron1"/>
    <dgm:cxn modelId="{A238365B-F650-4F34-9094-0BE9C48CC600}" type="presParOf" srcId="{81D81909-77FE-4E65-AD88-1501EC03EBF8}" destId="{296C88B0-1751-4A2B-B6C7-6491F911E0DC}" srcOrd="1" destOrd="0" presId="urn:microsoft.com/office/officeart/2005/8/layout/chevron1"/>
    <dgm:cxn modelId="{56050791-90E5-4D3E-92BE-FB5C3BE12507}" type="presParOf" srcId="{81D81909-77FE-4E65-AD88-1501EC03EBF8}" destId="{D6146878-35E4-4615-B5D1-F4E1A9BAC8B4}" srcOrd="2" destOrd="0" presId="urn:microsoft.com/office/officeart/2005/8/layout/chevron1"/>
    <dgm:cxn modelId="{E6E70698-0135-4711-8F75-0387921CB1AF}" type="presParOf" srcId="{81D81909-77FE-4E65-AD88-1501EC03EBF8}" destId="{70F93B4E-6E3D-4F46-B995-65D8675E1E6A}" srcOrd="3" destOrd="0" presId="urn:microsoft.com/office/officeart/2005/8/layout/chevron1"/>
    <dgm:cxn modelId="{DB00796C-BFF1-4BB7-83E7-6BB63FA7AD1E}" type="presParOf" srcId="{81D81909-77FE-4E65-AD88-1501EC03EBF8}" destId="{556C01A3-32DD-493E-A5C0-2A560844C71C}" srcOrd="4" destOrd="0" presId="urn:microsoft.com/office/officeart/2005/8/layout/chevron1"/>
    <dgm:cxn modelId="{C11C9138-23B5-447A-8350-E26E7F173697}" type="presParOf" srcId="{81D81909-77FE-4E65-AD88-1501EC03EBF8}" destId="{A8DEEB61-BC14-4E90-BDA3-5034AA54FD65}" srcOrd="5" destOrd="0" presId="urn:microsoft.com/office/officeart/2005/8/layout/chevron1"/>
    <dgm:cxn modelId="{8962AB3B-F47A-4CF6-8EB2-A52F6804DDA6}" type="presParOf" srcId="{81D81909-77FE-4E65-AD88-1501EC03EBF8}" destId="{2D4BD96C-1E85-40C1-9CA3-F3A3E1BEF097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EED5AB-02E5-4CBB-B4B3-201092A280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712BBD-1405-4EA6-9F46-8896D914D872}">
      <dgm:prSet phldrT="[Text]" custT="1"/>
      <dgm:spPr>
        <a:solidFill>
          <a:srgbClr val="65CEFD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Input Data</a:t>
          </a:r>
        </a:p>
      </dgm:t>
    </dgm:pt>
    <dgm:pt modelId="{916CD1A1-64D5-448E-B02A-FA6AAF00D46C}" type="par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4FE27D1-C59D-4891-8809-96B91516F2C7}" type="sib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5DA653F6-8F54-46C3-9143-5540F8CC6EC0}">
      <dgm:prSet phldrT="[Text]" custT="1"/>
      <dgm:spPr>
        <a:solidFill>
          <a:srgbClr val="F6F6F6">
            <a:alpha val="75000"/>
          </a:srgbClr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Model Building</a:t>
          </a:r>
        </a:p>
      </dgm:t>
    </dgm:pt>
    <dgm:pt modelId="{0B8AD55A-1158-4260-9632-E9B8297A0513}" type="par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06FABEE1-0B95-43A3-8046-3F10ADC70E33}" type="sib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939A2442-69DA-4191-9454-35863F83A33D}">
      <dgm:prSet phldrT="[Text]" custT="1"/>
      <dgm:spPr>
        <a:solidFill>
          <a:srgbClr val="F6F6F6">
            <a:alpha val="75000"/>
          </a:srgbClr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Output Translation</a:t>
          </a:r>
        </a:p>
      </dgm:t>
    </dgm:pt>
    <dgm:pt modelId="{23A88C74-1080-4E3F-AB6E-FB0871D73E61}" type="par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8114D80-23F6-4411-B7C2-7AE7A0AD8E75}" type="sib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3A18FDE-38B8-48E5-AE04-470A540CCA93}">
      <dgm:prSet phldrT="[Text]" custT="1"/>
      <dgm:spPr>
        <a:solidFill>
          <a:srgbClr val="F6F6F6">
            <a:alpha val="75000"/>
          </a:srgbClr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Feature Engineering</a:t>
          </a:r>
        </a:p>
      </dgm:t>
    </dgm:pt>
    <dgm:pt modelId="{CA7F7C53-B861-4C6D-8CB3-4C50177F05B2}" type="par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B6E6D6B-523B-4B49-A7A2-ED1CBA640590}" type="sib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81D81909-77FE-4E65-AD88-1501EC03EBF8}" type="pres">
      <dgm:prSet presAssocID="{E9EED5AB-02E5-4CBB-B4B3-201092A2804D}" presName="Name0" presStyleCnt="0">
        <dgm:presLayoutVars>
          <dgm:dir/>
          <dgm:animLvl val="lvl"/>
          <dgm:resizeHandles val="exact"/>
        </dgm:presLayoutVars>
      </dgm:prSet>
      <dgm:spPr/>
    </dgm:pt>
    <dgm:pt modelId="{6BBE080C-6150-4153-8349-6CC2E6DE60F9}" type="pres">
      <dgm:prSet presAssocID="{6B712BBD-1405-4EA6-9F46-8896D914D87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6C88B0-1751-4A2B-B6C7-6491F911E0DC}" type="pres">
      <dgm:prSet presAssocID="{14FE27D1-C59D-4891-8809-96B91516F2C7}" presName="parTxOnlySpace" presStyleCnt="0"/>
      <dgm:spPr/>
    </dgm:pt>
    <dgm:pt modelId="{D6146878-35E4-4615-B5D1-F4E1A9BAC8B4}" type="pres">
      <dgm:prSet presAssocID="{23A18FDE-38B8-48E5-AE04-470A540CCA9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0F93B4E-6E3D-4F46-B995-65D8675E1E6A}" type="pres">
      <dgm:prSet presAssocID="{1B6E6D6B-523B-4B49-A7A2-ED1CBA640590}" presName="parTxOnlySpace" presStyleCnt="0"/>
      <dgm:spPr/>
    </dgm:pt>
    <dgm:pt modelId="{556C01A3-32DD-493E-A5C0-2A560844C71C}" type="pres">
      <dgm:prSet presAssocID="{5DA653F6-8F54-46C3-9143-5540F8CC6EC0}" presName="parTxOnly" presStyleLbl="node1" presStyleIdx="2" presStyleCnt="4" custLinFactY="391008" custLinFactNeighborY="400000">
        <dgm:presLayoutVars>
          <dgm:chMax val="0"/>
          <dgm:chPref val="0"/>
          <dgm:bulletEnabled val="1"/>
        </dgm:presLayoutVars>
      </dgm:prSet>
      <dgm:spPr/>
    </dgm:pt>
    <dgm:pt modelId="{A8DEEB61-BC14-4E90-BDA3-5034AA54FD65}" type="pres">
      <dgm:prSet presAssocID="{06FABEE1-0B95-43A3-8046-3F10ADC70E33}" presName="parTxOnlySpace" presStyleCnt="0"/>
      <dgm:spPr/>
    </dgm:pt>
    <dgm:pt modelId="{2D4BD96C-1E85-40C1-9CA3-F3A3E1BEF097}" type="pres">
      <dgm:prSet presAssocID="{939A2442-69DA-4191-9454-35863F83A33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D11006-E594-4161-AEC4-47A8ECF77C40}" type="presOf" srcId="{5DA653F6-8F54-46C3-9143-5540F8CC6EC0}" destId="{556C01A3-32DD-493E-A5C0-2A560844C71C}" srcOrd="0" destOrd="0" presId="urn:microsoft.com/office/officeart/2005/8/layout/chevron1"/>
    <dgm:cxn modelId="{92C99E1B-DD2A-43B4-BA02-93B5A87956AF}" srcId="{E9EED5AB-02E5-4CBB-B4B3-201092A2804D}" destId="{6B712BBD-1405-4EA6-9F46-8896D914D872}" srcOrd="0" destOrd="0" parTransId="{916CD1A1-64D5-448E-B02A-FA6AAF00D46C}" sibTransId="{14FE27D1-C59D-4891-8809-96B91516F2C7}"/>
    <dgm:cxn modelId="{8F60A233-102E-400F-8CB4-9829761084C9}" srcId="{E9EED5AB-02E5-4CBB-B4B3-201092A2804D}" destId="{939A2442-69DA-4191-9454-35863F83A33D}" srcOrd="3" destOrd="0" parTransId="{23A88C74-1080-4E3F-AB6E-FB0871D73E61}" sibTransId="{28114D80-23F6-4411-B7C2-7AE7A0AD8E75}"/>
    <dgm:cxn modelId="{30EFE35E-2B08-45C1-9EE1-1ACA37336859}" type="presOf" srcId="{E9EED5AB-02E5-4CBB-B4B3-201092A2804D}" destId="{81D81909-77FE-4E65-AD88-1501EC03EBF8}" srcOrd="0" destOrd="0" presId="urn:microsoft.com/office/officeart/2005/8/layout/chevron1"/>
    <dgm:cxn modelId="{4E1D56B6-08FB-4ADF-AC19-FAF5A1B607F9}" type="presOf" srcId="{23A18FDE-38B8-48E5-AE04-470A540CCA93}" destId="{D6146878-35E4-4615-B5D1-F4E1A9BAC8B4}" srcOrd="0" destOrd="0" presId="urn:microsoft.com/office/officeart/2005/8/layout/chevron1"/>
    <dgm:cxn modelId="{7C062ED2-0AAB-47C2-9896-0DDF179C20F2}" type="presOf" srcId="{6B712BBD-1405-4EA6-9F46-8896D914D872}" destId="{6BBE080C-6150-4153-8349-6CC2E6DE60F9}" srcOrd="0" destOrd="0" presId="urn:microsoft.com/office/officeart/2005/8/layout/chevron1"/>
    <dgm:cxn modelId="{8C6556D3-D5B1-41A2-B017-F0BC6E6E7F77}" type="presOf" srcId="{939A2442-69DA-4191-9454-35863F83A33D}" destId="{2D4BD96C-1E85-40C1-9CA3-F3A3E1BEF097}" srcOrd="0" destOrd="0" presId="urn:microsoft.com/office/officeart/2005/8/layout/chevron1"/>
    <dgm:cxn modelId="{1F2F05DB-D065-414E-84DE-1C5D3B61B30C}" srcId="{E9EED5AB-02E5-4CBB-B4B3-201092A2804D}" destId="{23A18FDE-38B8-48E5-AE04-470A540CCA93}" srcOrd="1" destOrd="0" parTransId="{CA7F7C53-B861-4C6D-8CB3-4C50177F05B2}" sibTransId="{1B6E6D6B-523B-4B49-A7A2-ED1CBA640590}"/>
    <dgm:cxn modelId="{B9E4C3EA-B31B-4018-8FF5-9AD63DD89BC9}" srcId="{E9EED5AB-02E5-4CBB-B4B3-201092A2804D}" destId="{5DA653F6-8F54-46C3-9143-5540F8CC6EC0}" srcOrd="2" destOrd="0" parTransId="{0B8AD55A-1158-4260-9632-E9B8297A0513}" sibTransId="{06FABEE1-0B95-43A3-8046-3F10ADC70E33}"/>
    <dgm:cxn modelId="{B5D07E4A-CE99-4D09-94D0-B5F5866E2D64}" type="presParOf" srcId="{81D81909-77FE-4E65-AD88-1501EC03EBF8}" destId="{6BBE080C-6150-4153-8349-6CC2E6DE60F9}" srcOrd="0" destOrd="0" presId="urn:microsoft.com/office/officeart/2005/8/layout/chevron1"/>
    <dgm:cxn modelId="{A238365B-F650-4F34-9094-0BE9C48CC600}" type="presParOf" srcId="{81D81909-77FE-4E65-AD88-1501EC03EBF8}" destId="{296C88B0-1751-4A2B-B6C7-6491F911E0DC}" srcOrd="1" destOrd="0" presId="urn:microsoft.com/office/officeart/2005/8/layout/chevron1"/>
    <dgm:cxn modelId="{56050791-90E5-4D3E-92BE-FB5C3BE12507}" type="presParOf" srcId="{81D81909-77FE-4E65-AD88-1501EC03EBF8}" destId="{D6146878-35E4-4615-B5D1-F4E1A9BAC8B4}" srcOrd="2" destOrd="0" presId="urn:microsoft.com/office/officeart/2005/8/layout/chevron1"/>
    <dgm:cxn modelId="{E6E70698-0135-4711-8F75-0387921CB1AF}" type="presParOf" srcId="{81D81909-77FE-4E65-AD88-1501EC03EBF8}" destId="{70F93B4E-6E3D-4F46-B995-65D8675E1E6A}" srcOrd="3" destOrd="0" presId="urn:microsoft.com/office/officeart/2005/8/layout/chevron1"/>
    <dgm:cxn modelId="{DB00796C-BFF1-4BB7-83E7-6BB63FA7AD1E}" type="presParOf" srcId="{81D81909-77FE-4E65-AD88-1501EC03EBF8}" destId="{556C01A3-32DD-493E-A5C0-2A560844C71C}" srcOrd="4" destOrd="0" presId="urn:microsoft.com/office/officeart/2005/8/layout/chevron1"/>
    <dgm:cxn modelId="{C11C9138-23B5-447A-8350-E26E7F173697}" type="presParOf" srcId="{81D81909-77FE-4E65-AD88-1501EC03EBF8}" destId="{A8DEEB61-BC14-4E90-BDA3-5034AA54FD65}" srcOrd="5" destOrd="0" presId="urn:microsoft.com/office/officeart/2005/8/layout/chevron1"/>
    <dgm:cxn modelId="{8962AB3B-F47A-4CF6-8EB2-A52F6804DDA6}" type="presParOf" srcId="{81D81909-77FE-4E65-AD88-1501EC03EBF8}" destId="{2D4BD96C-1E85-40C1-9CA3-F3A3E1BEF097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EED5AB-02E5-4CBB-B4B3-201092A280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712BBD-1405-4EA6-9F46-8896D914D872}">
      <dgm:prSet phldrT="[Text]" custT="1"/>
      <dgm:spPr>
        <a:solidFill>
          <a:srgbClr val="65CEFD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Input Data</a:t>
          </a:r>
        </a:p>
      </dgm:t>
    </dgm:pt>
    <dgm:pt modelId="{916CD1A1-64D5-448E-B02A-FA6AAF00D46C}" type="par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4FE27D1-C59D-4891-8809-96B91516F2C7}" type="sib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5DA653F6-8F54-46C3-9143-5540F8CC6EC0}">
      <dgm:prSet phldrT="[Text]" custT="1"/>
      <dgm:spPr>
        <a:solidFill>
          <a:srgbClr val="1060B0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Model Building</a:t>
          </a:r>
        </a:p>
      </dgm:t>
    </dgm:pt>
    <dgm:pt modelId="{0B8AD55A-1158-4260-9632-E9B8297A0513}" type="par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06FABEE1-0B95-43A3-8046-3F10ADC70E33}" type="sib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939A2442-69DA-4191-9454-35863F83A33D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Output Translation</a:t>
          </a:r>
        </a:p>
      </dgm:t>
    </dgm:pt>
    <dgm:pt modelId="{23A88C74-1080-4E3F-AB6E-FB0871D73E61}" type="par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8114D80-23F6-4411-B7C2-7AE7A0AD8E75}" type="sib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3A18FDE-38B8-48E5-AE04-470A540CCA93}">
      <dgm:prSet phldrT="[Text]" custT="1"/>
      <dgm:spPr>
        <a:solidFill>
          <a:srgbClr val="288AEC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Feature Engineering</a:t>
          </a:r>
        </a:p>
      </dgm:t>
    </dgm:pt>
    <dgm:pt modelId="{CA7F7C53-B861-4C6D-8CB3-4C50177F05B2}" type="par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B6E6D6B-523B-4B49-A7A2-ED1CBA640590}" type="sib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81D81909-77FE-4E65-AD88-1501EC03EBF8}" type="pres">
      <dgm:prSet presAssocID="{E9EED5AB-02E5-4CBB-B4B3-201092A2804D}" presName="Name0" presStyleCnt="0">
        <dgm:presLayoutVars>
          <dgm:dir/>
          <dgm:animLvl val="lvl"/>
          <dgm:resizeHandles val="exact"/>
        </dgm:presLayoutVars>
      </dgm:prSet>
      <dgm:spPr/>
    </dgm:pt>
    <dgm:pt modelId="{6BBE080C-6150-4153-8349-6CC2E6DE60F9}" type="pres">
      <dgm:prSet presAssocID="{6B712BBD-1405-4EA6-9F46-8896D914D87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6C88B0-1751-4A2B-B6C7-6491F911E0DC}" type="pres">
      <dgm:prSet presAssocID="{14FE27D1-C59D-4891-8809-96B91516F2C7}" presName="parTxOnlySpace" presStyleCnt="0"/>
      <dgm:spPr/>
    </dgm:pt>
    <dgm:pt modelId="{D6146878-35E4-4615-B5D1-F4E1A9BAC8B4}" type="pres">
      <dgm:prSet presAssocID="{23A18FDE-38B8-48E5-AE04-470A540CCA9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0F93B4E-6E3D-4F46-B995-65D8675E1E6A}" type="pres">
      <dgm:prSet presAssocID="{1B6E6D6B-523B-4B49-A7A2-ED1CBA640590}" presName="parTxOnlySpace" presStyleCnt="0"/>
      <dgm:spPr/>
    </dgm:pt>
    <dgm:pt modelId="{556C01A3-32DD-493E-A5C0-2A560844C71C}" type="pres">
      <dgm:prSet presAssocID="{5DA653F6-8F54-46C3-9143-5540F8CC6E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DEEB61-BC14-4E90-BDA3-5034AA54FD65}" type="pres">
      <dgm:prSet presAssocID="{06FABEE1-0B95-43A3-8046-3F10ADC70E33}" presName="parTxOnlySpace" presStyleCnt="0"/>
      <dgm:spPr/>
    </dgm:pt>
    <dgm:pt modelId="{2D4BD96C-1E85-40C1-9CA3-F3A3E1BEF097}" type="pres">
      <dgm:prSet presAssocID="{939A2442-69DA-4191-9454-35863F83A33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D11006-E594-4161-AEC4-47A8ECF77C40}" type="presOf" srcId="{5DA653F6-8F54-46C3-9143-5540F8CC6EC0}" destId="{556C01A3-32DD-493E-A5C0-2A560844C71C}" srcOrd="0" destOrd="0" presId="urn:microsoft.com/office/officeart/2005/8/layout/chevron1"/>
    <dgm:cxn modelId="{92C99E1B-DD2A-43B4-BA02-93B5A87956AF}" srcId="{E9EED5AB-02E5-4CBB-B4B3-201092A2804D}" destId="{6B712BBD-1405-4EA6-9F46-8896D914D872}" srcOrd="0" destOrd="0" parTransId="{916CD1A1-64D5-448E-B02A-FA6AAF00D46C}" sibTransId="{14FE27D1-C59D-4891-8809-96B91516F2C7}"/>
    <dgm:cxn modelId="{8F60A233-102E-400F-8CB4-9829761084C9}" srcId="{E9EED5AB-02E5-4CBB-B4B3-201092A2804D}" destId="{939A2442-69DA-4191-9454-35863F83A33D}" srcOrd="3" destOrd="0" parTransId="{23A88C74-1080-4E3F-AB6E-FB0871D73E61}" sibTransId="{28114D80-23F6-4411-B7C2-7AE7A0AD8E75}"/>
    <dgm:cxn modelId="{30EFE35E-2B08-45C1-9EE1-1ACA37336859}" type="presOf" srcId="{E9EED5AB-02E5-4CBB-B4B3-201092A2804D}" destId="{81D81909-77FE-4E65-AD88-1501EC03EBF8}" srcOrd="0" destOrd="0" presId="urn:microsoft.com/office/officeart/2005/8/layout/chevron1"/>
    <dgm:cxn modelId="{4E1D56B6-08FB-4ADF-AC19-FAF5A1B607F9}" type="presOf" srcId="{23A18FDE-38B8-48E5-AE04-470A540CCA93}" destId="{D6146878-35E4-4615-B5D1-F4E1A9BAC8B4}" srcOrd="0" destOrd="0" presId="urn:microsoft.com/office/officeart/2005/8/layout/chevron1"/>
    <dgm:cxn modelId="{7C062ED2-0AAB-47C2-9896-0DDF179C20F2}" type="presOf" srcId="{6B712BBD-1405-4EA6-9F46-8896D914D872}" destId="{6BBE080C-6150-4153-8349-6CC2E6DE60F9}" srcOrd="0" destOrd="0" presId="urn:microsoft.com/office/officeart/2005/8/layout/chevron1"/>
    <dgm:cxn modelId="{8C6556D3-D5B1-41A2-B017-F0BC6E6E7F77}" type="presOf" srcId="{939A2442-69DA-4191-9454-35863F83A33D}" destId="{2D4BD96C-1E85-40C1-9CA3-F3A3E1BEF097}" srcOrd="0" destOrd="0" presId="urn:microsoft.com/office/officeart/2005/8/layout/chevron1"/>
    <dgm:cxn modelId="{1F2F05DB-D065-414E-84DE-1C5D3B61B30C}" srcId="{E9EED5AB-02E5-4CBB-B4B3-201092A2804D}" destId="{23A18FDE-38B8-48E5-AE04-470A540CCA93}" srcOrd="1" destOrd="0" parTransId="{CA7F7C53-B861-4C6D-8CB3-4C50177F05B2}" sibTransId="{1B6E6D6B-523B-4B49-A7A2-ED1CBA640590}"/>
    <dgm:cxn modelId="{B9E4C3EA-B31B-4018-8FF5-9AD63DD89BC9}" srcId="{E9EED5AB-02E5-4CBB-B4B3-201092A2804D}" destId="{5DA653F6-8F54-46C3-9143-5540F8CC6EC0}" srcOrd="2" destOrd="0" parTransId="{0B8AD55A-1158-4260-9632-E9B8297A0513}" sibTransId="{06FABEE1-0B95-43A3-8046-3F10ADC70E33}"/>
    <dgm:cxn modelId="{B5D07E4A-CE99-4D09-94D0-B5F5866E2D64}" type="presParOf" srcId="{81D81909-77FE-4E65-AD88-1501EC03EBF8}" destId="{6BBE080C-6150-4153-8349-6CC2E6DE60F9}" srcOrd="0" destOrd="0" presId="urn:microsoft.com/office/officeart/2005/8/layout/chevron1"/>
    <dgm:cxn modelId="{A238365B-F650-4F34-9094-0BE9C48CC600}" type="presParOf" srcId="{81D81909-77FE-4E65-AD88-1501EC03EBF8}" destId="{296C88B0-1751-4A2B-B6C7-6491F911E0DC}" srcOrd="1" destOrd="0" presId="urn:microsoft.com/office/officeart/2005/8/layout/chevron1"/>
    <dgm:cxn modelId="{56050791-90E5-4D3E-92BE-FB5C3BE12507}" type="presParOf" srcId="{81D81909-77FE-4E65-AD88-1501EC03EBF8}" destId="{D6146878-35E4-4615-B5D1-F4E1A9BAC8B4}" srcOrd="2" destOrd="0" presId="urn:microsoft.com/office/officeart/2005/8/layout/chevron1"/>
    <dgm:cxn modelId="{E6E70698-0135-4711-8F75-0387921CB1AF}" type="presParOf" srcId="{81D81909-77FE-4E65-AD88-1501EC03EBF8}" destId="{70F93B4E-6E3D-4F46-B995-65D8675E1E6A}" srcOrd="3" destOrd="0" presId="urn:microsoft.com/office/officeart/2005/8/layout/chevron1"/>
    <dgm:cxn modelId="{DB00796C-BFF1-4BB7-83E7-6BB63FA7AD1E}" type="presParOf" srcId="{81D81909-77FE-4E65-AD88-1501EC03EBF8}" destId="{556C01A3-32DD-493E-A5C0-2A560844C71C}" srcOrd="4" destOrd="0" presId="urn:microsoft.com/office/officeart/2005/8/layout/chevron1"/>
    <dgm:cxn modelId="{C11C9138-23B5-447A-8350-E26E7F173697}" type="presParOf" srcId="{81D81909-77FE-4E65-AD88-1501EC03EBF8}" destId="{A8DEEB61-BC14-4E90-BDA3-5034AA54FD65}" srcOrd="5" destOrd="0" presId="urn:microsoft.com/office/officeart/2005/8/layout/chevron1"/>
    <dgm:cxn modelId="{8962AB3B-F47A-4CF6-8EB2-A52F6804DDA6}" type="presParOf" srcId="{81D81909-77FE-4E65-AD88-1501EC03EBF8}" destId="{2D4BD96C-1E85-40C1-9CA3-F3A3E1BEF097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EED5AB-02E5-4CBB-B4B3-201092A280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712BBD-1405-4EA6-9F46-8896D914D872}">
      <dgm:prSet phldrT="[Text]" custT="1"/>
      <dgm:spPr>
        <a:solidFill>
          <a:srgbClr val="F6F6F6">
            <a:alpha val="75000"/>
          </a:srgbClr>
        </a:solidFill>
        <a:ln w="38100">
          <a:noFill/>
        </a:ln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Input Data</a:t>
          </a:r>
        </a:p>
      </dgm:t>
    </dgm:pt>
    <dgm:pt modelId="{916CD1A1-64D5-448E-B02A-FA6AAF00D46C}" type="par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4FE27D1-C59D-4891-8809-96B91516F2C7}" type="sib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5DA653F6-8F54-46C3-9143-5540F8CC6EC0}">
      <dgm:prSet phldrT="[Text]" custT="1"/>
      <dgm:spPr>
        <a:solidFill>
          <a:srgbClr val="F6F6F6">
            <a:alpha val="75000"/>
          </a:srgbClr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Model Building</a:t>
          </a:r>
        </a:p>
      </dgm:t>
    </dgm:pt>
    <dgm:pt modelId="{0B8AD55A-1158-4260-9632-E9B8297A0513}" type="par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06FABEE1-0B95-43A3-8046-3F10ADC70E33}" type="sib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939A2442-69DA-4191-9454-35863F83A33D}">
      <dgm:prSet phldrT="[Text]" custT="1"/>
      <dgm:spPr>
        <a:solidFill>
          <a:srgbClr val="F6F6F6">
            <a:alpha val="75000"/>
          </a:srgbClr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Output Translation</a:t>
          </a:r>
        </a:p>
      </dgm:t>
    </dgm:pt>
    <dgm:pt modelId="{23A88C74-1080-4E3F-AB6E-FB0871D73E61}" type="par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8114D80-23F6-4411-B7C2-7AE7A0AD8E75}" type="sib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3A18FDE-38B8-48E5-AE04-470A540CCA93}">
      <dgm:prSet phldrT="[Text]" custT="1"/>
      <dgm:spPr>
        <a:noFill/>
        <a:ln w="38100">
          <a:solidFill>
            <a:srgbClr val="002060"/>
          </a:solidFill>
        </a:ln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Feature Engineering</a:t>
          </a:r>
        </a:p>
      </dgm:t>
    </dgm:pt>
    <dgm:pt modelId="{CA7F7C53-B861-4C6D-8CB3-4C50177F05B2}" type="par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B6E6D6B-523B-4B49-A7A2-ED1CBA640590}" type="sib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81D81909-77FE-4E65-AD88-1501EC03EBF8}" type="pres">
      <dgm:prSet presAssocID="{E9EED5AB-02E5-4CBB-B4B3-201092A2804D}" presName="Name0" presStyleCnt="0">
        <dgm:presLayoutVars>
          <dgm:dir/>
          <dgm:animLvl val="lvl"/>
          <dgm:resizeHandles val="exact"/>
        </dgm:presLayoutVars>
      </dgm:prSet>
      <dgm:spPr/>
    </dgm:pt>
    <dgm:pt modelId="{6BBE080C-6150-4153-8349-6CC2E6DE60F9}" type="pres">
      <dgm:prSet presAssocID="{6B712BBD-1405-4EA6-9F46-8896D914D87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6C88B0-1751-4A2B-B6C7-6491F911E0DC}" type="pres">
      <dgm:prSet presAssocID="{14FE27D1-C59D-4891-8809-96B91516F2C7}" presName="parTxOnlySpace" presStyleCnt="0"/>
      <dgm:spPr/>
    </dgm:pt>
    <dgm:pt modelId="{D6146878-35E4-4615-B5D1-F4E1A9BAC8B4}" type="pres">
      <dgm:prSet presAssocID="{23A18FDE-38B8-48E5-AE04-470A540CCA9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0F93B4E-6E3D-4F46-B995-65D8675E1E6A}" type="pres">
      <dgm:prSet presAssocID="{1B6E6D6B-523B-4B49-A7A2-ED1CBA640590}" presName="parTxOnlySpace" presStyleCnt="0"/>
      <dgm:spPr/>
    </dgm:pt>
    <dgm:pt modelId="{556C01A3-32DD-493E-A5C0-2A560844C71C}" type="pres">
      <dgm:prSet presAssocID="{5DA653F6-8F54-46C3-9143-5540F8CC6E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DEEB61-BC14-4E90-BDA3-5034AA54FD65}" type="pres">
      <dgm:prSet presAssocID="{06FABEE1-0B95-43A3-8046-3F10ADC70E33}" presName="parTxOnlySpace" presStyleCnt="0"/>
      <dgm:spPr/>
    </dgm:pt>
    <dgm:pt modelId="{2D4BD96C-1E85-40C1-9CA3-F3A3E1BEF097}" type="pres">
      <dgm:prSet presAssocID="{939A2442-69DA-4191-9454-35863F83A33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D11006-E594-4161-AEC4-47A8ECF77C40}" type="presOf" srcId="{5DA653F6-8F54-46C3-9143-5540F8CC6EC0}" destId="{556C01A3-32DD-493E-A5C0-2A560844C71C}" srcOrd="0" destOrd="0" presId="urn:microsoft.com/office/officeart/2005/8/layout/chevron1"/>
    <dgm:cxn modelId="{92C99E1B-DD2A-43B4-BA02-93B5A87956AF}" srcId="{E9EED5AB-02E5-4CBB-B4B3-201092A2804D}" destId="{6B712BBD-1405-4EA6-9F46-8896D914D872}" srcOrd="0" destOrd="0" parTransId="{916CD1A1-64D5-448E-B02A-FA6AAF00D46C}" sibTransId="{14FE27D1-C59D-4891-8809-96B91516F2C7}"/>
    <dgm:cxn modelId="{8F60A233-102E-400F-8CB4-9829761084C9}" srcId="{E9EED5AB-02E5-4CBB-B4B3-201092A2804D}" destId="{939A2442-69DA-4191-9454-35863F83A33D}" srcOrd="3" destOrd="0" parTransId="{23A88C74-1080-4E3F-AB6E-FB0871D73E61}" sibTransId="{28114D80-23F6-4411-B7C2-7AE7A0AD8E75}"/>
    <dgm:cxn modelId="{30EFE35E-2B08-45C1-9EE1-1ACA37336859}" type="presOf" srcId="{E9EED5AB-02E5-4CBB-B4B3-201092A2804D}" destId="{81D81909-77FE-4E65-AD88-1501EC03EBF8}" srcOrd="0" destOrd="0" presId="urn:microsoft.com/office/officeart/2005/8/layout/chevron1"/>
    <dgm:cxn modelId="{4E1D56B6-08FB-4ADF-AC19-FAF5A1B607F9}" type="presOf" srcId="{23A18FDE-38B8-48E5-AE04-470A540CCA93}" destId="{D6146878-35E4-4615-B5D1-F4E1A9BAC8B4}" srcOrd="0" destOrd="0" presId="urn:microsoft.com/office/officeart/2005/8/layout/chevron1"/>
    <dgm:cxn modelId="{7C062ED2-0AAB-47C2-9896-0DDF179C20F2}" type="presOf" srcId="{6B712BBD-1405-4EA6-9F46-8896D914D872}" destId="{6BBE080C-6150-4153-8349-6CC2E6DE60F9}" srcOrd="0" destOrd="0" presId="urn:microsoft.com/office/officeart/2005/8/layout/chevron1"/>
    <dgm:cxn modelId="{8C6556D3-D5B1-41A2-B017-F0BC6E6E7F77}" type="presOf" srcId="{939A2442-69DA-4191-9454-35863F83A33D}" destId="{2D4BD96C-1E85-40C1-9CA3-F3A3E1BEF097}" srcOrd="0" destOrd="0" presId="urn:microsoft.com/office/officeart/2005/8/layout/chevron1"/>
    <dgm:cxn modelId="{1F2F05DB-D065-414E-84DE-1C5D3B61B30C}" srcId="{E9EED5AB-02E5-4CBB-B4B3-201092A2804D}" destId="{23A18FDE-38B8-48E5-AE04-470A540CCA93}" srcOrd="1" destOrd="0" parTransId="{CA7F7C53-B861-4C6D-8CB3-4C50177F05B2}" sibTransId="{1B6E6D6B-523B-4B49-A7A2-ED1CBA640590}"/>
    <dgm:cxn modelId="{B9E4C3EA-B31B-4018-8FF5-9AD63DD89BC9}" srcId="{E9EED5AB-02E5-4CBB-B4B3-201092A2804D}" destId="{5DA653F6-8F54-46C3-9143-5540F8CC6EC0}" srcOrd="2" destOrd="0" parTransId="{0B8AD55A-1158-4260-9632-E9B8297A0513}" sibTransId="{06FABEE1-0B95-43A3-8046-3F10ADC70E33}"/>
    <dgm:cxn modelId="{B5D07E4A-CE99-4D09-94D0-B5F5866E2D64}" type="presParOf" srcId="{81D81909-77FE-4E65-AD88-1501EC03EBF8}" destId="{6BBE080C-6150-4153-8349-6CC2E6DE60F9}" srcOrd="0" destOrd="0" presId="urn:microsoft.com/office/officeart/2005/8/layout/chevron1"/>
    <dgm:cxn modelId="{A238365B-F650-4F34-9094-0BE9C48CC600}" type="presParOf" srcId="{81D81909-77FE-4E65-AD88-1501EC03EBF8}" destId="{296C88B0-1751-4A2B-B6C7-6491F911E0DC}" srcOrd="1" destOrd="0" presId="urn:microsoft.com/office/officeart/2005/8/layout/chevron1"/>
    <dgm:cxn modelId="{56050791-90E5-4D3E-92BE-FB5C3BE12507}" type="presParOf" srcId="{81D81909-77FE-4E65-AD88-1501EC03EBF8}" destId="{D6146878-35E4-4615-B5D1-F4E1A9BAC8B4}" srcOrd="2" destOrd="0" presId="urn:microsoft.com/office/officeart/2005/8/layout/chevron1"/>
    <dgm:cxn modelId="{E6E70698-0135-4711-8F75-0387921CB1AF}" type="presParOf" srcId="{81D81909-77FE-4E65-AD88-1501EC03EBF8}" destId="{70F93B4E-6E3D-4F46-B995-65D8675E1E6A}" srcOrd="3" destOrd="0" presId="urn:microsoft.com/office/officeart/2005/8/layout/chevron1"/>
    <dgm:cxn modelId="{DB00796C-BFF1-4BB7-83E7-6BB63FA7AD1E}" type="presParOf" srcId="{81D81909-77FE-4E65-AD88-1501EC03EBF8}" destId="{556C01A3-32DD-493E-A5C0-2A560844C71C}" srcOrd="4" destOrd="0" presId="urn:microsoft.com/office/officeart/2005/8/layout/chevron1"/>
    <dgm:cxn modelId="{C11C9138-23B5-447A-8350-E26E7F173697}" type="presParOf" srcId="{81D81909-77FE-4E65-AD88-1501EC03EBF8}" destId="{A8DEEB61-BC14-4E90-BDA3-5034AA54FD65}" srcOrd="5" destOrd="0" presId="urn:microsoft.com/office/officeart/2005/8/layout/chevron1"/>
    <dgm:cxn modelId="{8962AB3B-F47A-4CF6-8EB2-A52F6804DDA6}" type="presParOf" srcId="{81D81909-77FE-4E65-AD88-1501EC03EBF8}" destId="{2D4BD96C-1E85-40C1-9CA3-F3A3E1BEF097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338770-E81D-4D85-A2A8-A39C2F697C3B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D1E0D79-2D07-48A2-BCE4-F57150902430}">
      <dgm:prSet phldrT="[Text]"/>
      <dgm:spPr>
        <a:solidFill>
          <a:srgbClr val="288AEC"/>
        </a:solidFill>
      </dgm:spPr>
      <dgm:t>
        <a:bodyPr/>
        <a:lstStyle/>
        <a:p>
          <a:r>
            <a:rPr lang="en-US" b="1" dirty="0"/>
            <a:t>Feature Engineering</a:t>
          </a:r>
        </a:p>
      </dgm:t>
    </dgm:pt>
    <dgm:pt modelId="{7E9E8F7E-302E-4032-9AE1-00AB120D1D66}" type="sibTrans" cxnId="{2C2C382E-7CDA-4264-9A62-9886D0BE4AC2}">
      <dgm:prSet/>
      <dgm:spPr>
        <a:solidFill>
          <a:srgbClr val="1060B0"/>
        </a:solidFill>
      </dgm:spPr>
      <dgm:t>
        <a:bodyPr/>
        <a:lstStyle/>
        <a:p>
          <a:endParaRPr lang="en-US"/>
        </a:p>
      </dgm:t>
    </dgm:pt>
    <dgm:pt modelId="{B12E67CE-78A5-46CB-BDB5-346A555D37F3}" type="parTrans" cxnId="{2C2C382E-7CDA-4264-9A62-9886D0BE4AC2}">
      <dgm:prSet/>
      <dgm:spPr/>
      <dgm:t>
        <a:bodyPr/>
        <a:lstStyle/>
        <a:p>
          <a:endParaRPr lang="en-US"/>
        </a:p>
      </dgm:t>
    </dgm:pt>
    <dgm:pt modelId="{4FDD801A-D61F-4C1C-8315-1318CFEC7973}" type="pres">
      <dgm:prSet presAssocID="{81338770-E81D-4D85-A2A8-A39C2F697C3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5C16752-29E3-4638-8EC5-866968EB6DB1}" type="pres">
      <dgm:prSet presAssocID="{8D1E0D79-2D07-48A2-BCE4-F57150902430}" presName="gear1" presStyleLbl="node1" presStyleIdx="0" presStyleCnt="1" custScaleX="97774" custScaleY="97356" custLinFactNeighborX="-34368" custLinFactNeighborY="-7606">
        <dgm:presLayoutVars>
          <dgm:chMax val="1"/>
          <dgm:bulletEnabled val="1"/>
        </dgm:presLayoutVars>
      </dgm:prSet>
      <dgm:spPr/>
    </dgm:pt>
    <dgm:pt modelId="{298C48C4-02C3-4098-AE3D-8458C9F8A701}" type="pres">
      <dgm:prSet presAssocID="{8D1E0D79-2D07-48A2-BCE4-F57150902430}" presName="gear1srcNode" presStyleLbl="node1" presStyleIdx="0" presStyleCnt="1"/>
      <dgm:spPr/>
    </dgm:pt>
    <dgm:pt modelId="{A5D95858-4CFD-4FE6-9144-B569E5B4DDE4}" type="pres">
      <dgm:prSet presAssocID="{8D1E0D79-2D07-48A2-BCE4-F57150902430}" presName="gear1dstNode" presStyleLbl="node1" presStyleIdx="0" presStyleCnt="1"/>
      <dgm:spPr/>
    </dgm:pt>
    <dgm:pt modelId="{BD0318D3-06C6-44F6-811A-F683D1112AA5}" type="pres">
      <dgm:prSet presAssocID="{7E9E8F7E-302E-4032-9AE1-00AB120D1D66}" presName="connector1" presStyleLbl="sibTrans2D1" presStyleIdx="0" presStyleCnt="1" custAng="19579188" custScaleX="107805" custScaleY="109175" custLinFactNeighborX="-40473" custLinFactNeighborY="-825"/>
      <dgm:spPr/>
    </dgm:pt>
  </dgm:ptLst>
  <dgm:cxnLst>
    <dgm:cxn modelId="{2C2C382E-7CDA-4264-9A62-9886D0BE4AC2}" srcId="{81338770-E81D-4D85-A2A8-A39C2F697C3B}" destId="{8D1E0D79-2D07-48A2-BCE4-F57150902430}" srcOrd="0" destOrd="0" parTransId="{B12E67CE-78A5-46CB-BDB5-346A555D37F3}" sibTransId="{7E9E8F7E-302E-4032-9AE1-00AB120D1D66}"/>
    <dgm:cxn modelId="{2126EE44-44E6-40CB-BA1C-FC190D64BC97}" type="presOf" srcId="{8D1E0D79-2D07-48A2-BCE4-F57150902430}" destId="{25C16752-29E3-4638-8EC5-866968EB6DB1}" srcOrd="0" destOrd="0" presId="urn:microsoft.com/office/officeart/2005/8/layout/gear1"/>
    <dgm:cxn modelId="{34EEFC44-C28F-47BD-BCF9-4F439BF7AB4A}" type="presOf" srcId="{8D1E0D79-2D07-48A2-BCE4-F57150902430}" destId="{298C48C4-02C3-4098-AE3D-8458C9F8A701}" srcOrd="1" destOrd="0" presId="urn:microsoft.com/office/officeart/2005/8/layout/gear1"/>
    <dgm:cxn modelId="{6C53A868-8914-41F1-B4CC-D428A54BF36D}" type="presOf" srcId="{81338770-E81D-4D85-A2A8-A39C2F697C3B}" destId="{4FDD801A-D61F-4C1C-8315-1318CFEC7973}" srcOrd="0" destOrd="0" presId="urn:microsoft.com/office/officeart/2005/8/layout/gear1"/>
    <dgm:cxn modelId="{32284C70-6473-47A9-B2F8-4C1CCAE66A8F}" type="presOf" srcId="{8D1E0D79-2D07-48A2-BCE4-F57150902430}" destId="{A5D95858-4CFD-4FE6-9144-B569E5B4DDE4}" srcOrd="2" destOrd="0" presId="urn:microsoft.com/office/officeart/2005/8/layout/gear1"/>
    <dgm:cxn modelId="{14B8BBDB-8C29-48D6-AB6E-9509995FC361}" type="presOf" srcId="{7E9E8F7E-302E-4032-9AE1-00AB120D1D66}" destId="{BD0318D3-06C6-44F6-811A-F683D1112AA5}" srcOrd="0" destOrd="0" presId="urn:microsoft.com/office/officeart/2005/8/layout/gear1"/>
    <dgm:cxn modelId="{5332CC36-5D9B-404D-B5C5-8633F17B3803}" type="presParOf" srcId="{4FDD801A-D61F-4C1C-8315-1318CFEC7973}" destId="{25C16752-29E3-4638-8EC5-866968EB6DB1}" srcOrd="0" destOrd="0" presId="urn:microsoft.com/office/officeart/2005/8/layout/gear1"/>
    <dgm:cxn modelId="{0D3E871B-4D7E-44E2-B90B-1A6AF9E178EA}" type="presParOf" srcId="{4FDD801A-D61F-4C1C-8315-1318CFEC7973}" destId="{298C48C4-02C3-4098-AE3D-8458C9F8A701}" srcOrd="1" destOrd="0" presId="urn:microsoft.com/office/officeart/2005/8/layout/gear1"/>
    <dgm:cxn modelId="{9876C841-CB7C-456E-A6D7-EC76A26B4BCB}" type="presParOf" srcId="{4FDD801A-D61F-4C1C-8315-1318CFEC7973}" destId="{A5D95858-4CFD-4FE6-9144-B569E5B4DDE4}" srcOrd="2" destOrd="0" presId="urn:microsoft.com/office/officeart/2005/8/layout/gear1"/>
    <dgm:cxn modelId="{5FB9EB1E-E4BD-4F78-8877-A3C4DAA33976}" type="presParOf" srcId="{4FDD801A-D61F-4C1C-8315-1318CFEC7973}" destId="{BD0318D3-06C6-44F6-811A-F683D1112AA5}" srcOrd="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EED5AB-02E5-4CBB-B4B3-201092A280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712BBD-1405-4EA6-9F46-8896D914D872}">
      <dgm:prSet phldrT="[Text]" custT="1"/>
      <dgm:spPr>
        <a:solidFill>
          <a:srgbClr val="65CEFD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Input Data</a:t>
          </a:r>
        </a:p>
      </dgm:t>
    </dgm:pt>
    <dgm:pt modelId="{916CD1A1-64D5-448E-B02A-FA6AAF00D46C}" type="par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4FE27D1-C59D-4891-8809-96B91516F2C7}" type="sib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5DA653F6-8F54-46C3-9143-5540F8CC6EC0}">
      <dgm:prSet phldrT="[Text]" custT="1"/>
      <dgm:spPr>
        <a:solidFill>
          <a:srgbClr val="1060B0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Model Building</a:t>
          </a:r>
        </a:p>
      </dgm:t>
    </dgm:pt>
    <dgm:pt modelId="{0B8AD55A-1158-4260-9632-E9B8297A0513}" type="par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06FABEE1-0B95-43A3-8046-3F10ADC70E33}" type="sib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939A2442-69DA-4191-9454-35863F83A33D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Output Translation</a:t>
          </a:r>
        </a:p>
      </dgm:t>
    </dgm:pt>
    <dgm:pt modelId="{23A88C74-1080-4E3F-AB6E-FB0871D73E61}" type="par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8114D80-23F6-4411-B7C2-7AE7A0AD8E75}" type="sib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3A18FDE-38B8-48E5-AE04-470A540CCA93}">
      <dgm:prSet phldrT="[Text]" custT="1"/>
      <dgm:spPr>
        <a:solidFill>
          <a:srgbClr val="288AEC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Feature Engineering</a:t>
          </a:r>
        </a:p>
      </dgm:t>
    </dgm:pt>
    <dgm:pt modelId="{CA7F7C53-B861-4C6D-8CB3-4C50177F05B2}" type="par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B6E6D6B-523B-4B49-A7A2-ED1CBA640590}" type="sib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81D81909-77FE-4E65-AD88-1501EC03EBF8}" type="pres">
      <dgm:prSet presAssocID="{E9EED5AB-02E5-4CBB-B4B3-201092A2804D}" presName="Name0" presStyleCnt="0">
        <dgm:presLayoutVars>
          <dgm:dir/>
          <dgm:animLvl val="lvl"/>
          <dgm:resizeHandles val="exact"/>
        </dgm:presLayoutVars>
      </dgm:prSet>
      <dgm:spPr/>
    </dgm:pt>
    <dgm:pt modelId="{6BBE080C-6150-4153-8349-6CC2E6DE60F9}" type="pres">
      <dgm:prSet presAssocID="{6B712BBD-1405-4EA6-9F46-8896D914D87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6C88B0-1751-4A2B-B6C7-6491F911E0DC}" type="pres">
      <dgm:prSet presAssocID="{14FE27D1-C59D-4891-8809-96B91516F2C7}" presName="parTxOnlySpace" presStyleCnt="0"/>
      <dgm:spPr/>
    </dgm:pt>
    <dgm:pt modelId="{D6146878-35E4-4615-B5D1-F4E1A9BAC8B4}" type="pres">
      <dgm:prSet presAssocID="{23A18FDE-38B8-48E5-AE04-470A540CCA9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0F93B4E-6E3D-4F46-B995-65D8675E1E6A}" type="pres">
      <dgm:prSet presAssocID="{1B6E6D6B-523B-4B49-A7A2-ED1CBA640590}" presName="parTxOnlySpace" presStyleCnt="0"/>
      <dgm:spPr/>
    </dgm:pt>
    <dgm:pt modelId="{556C01A3-32DD-493E-A5C0-2A560844C71C}" type="pres">
      <dgm:prSet presAssocID="{5DA653F6-8F54-46C3-9143-5540F8CC6E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DEEB61-BC14-4E90-BDA3-5034AA54FD65}" type="pres">
      <dgm:prSet presAssocID="{06FABEE1-0B95-43A3-8046-3F10ADC70E33}" presName="parTxOnlySpace" presStyleCnt="0"/>
      <dgm:spPr/>
    </dgm:pt>
    <dgm:pt modelId="{2D4BD96C-1E85-40C1-9CA3-F3A3E1BEF097}" type="pres">
      <dgm:prSet presAssocID="{939A2442-69DA-4191-9454-35863F83A33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D11006-E594-4161-AEC4-47A8ECF77C40}" type="presOf" srcId="{5DA653F6-8F54-46C3-9143-5540F8CC6EC0}" destId="{556C01A3-32DD-493E-A5C0-2A560844C71C}" srcOrd="0" destOrd="0" presId="urn:microsoft.com/office/officeart/2005/8/layout/chevron1"/>
    <dgm:cxn modelId="{92C99E1B-DD2A-43B4-BA02-93B5A87956AF}" srcId="{E9EED5AB-02E5-4CBB-B4B3-201092A2804D}" destId="{6B712BBD-1405-4EA6-9F46-8896D914D872}" srcOrd="0" destOrd="0" parTransId="{916CD1A1-64D5-448E-B02A-FA6AAF00D46C}" sibTransId="{14FE27D1-C59D-4891-8809-96B91516F2C7}"/>
    <dgm:cxn modelId="{8F60A233-102E-400F-8CB4-9829761084C9}" srcId="{E9EED5AB-02E5-4CBB-B4B3-201092A2804D}" destId="{939A2442-69DA-4191-9454-35863F83A33D}" srcOrd="3" destOrd="0" parTransId="{23A88C74-1080-4E3F-AB6E-FB0871D73E61}" sibTransId="{28114D80-23F6-4411-B7C2-7AE7A0AD8E75}"/>
    <dgm:cxn modelId="{30EFE35E-2B08-45C1-9EE1-1ACA37336859}" type="presOf" srcId="{E9EED5AB-02E5-4CBB-B4B3-201092A2804D}" destId="{81D81909-77FE-4E65-AD88-1501EC03EBF8}" srcOrd="0" destOrd="0" presId="urn:microsoft.com/office/officeart/2005/8/layout/chevron1"/>
    <dgm:cxn modelId="{4E1D56B6-08FB-4ADF-AC19-FAF5A1B607F9}" type="presOf" srcId="{23A18FDE-38B8-48E5-AE04-470A540CCA93}" destId="{D6146878-35E4-4615-B5D1-F4E1A9BAC8B4}" srcOrd="0" destOrd="0" presId="urn:microsoft.com/office/officeart/2005/8/layout/chevron1"/>
    <dgm:cxn modelId="{7C062ED2-0AAB-47C2-9896-0DDF179C20F2}" type="presOf" srcId="{6B712BBD-1405-4EA6-9F46-8896D914D872}" destId="{6BBE080C-6150-4153-8349-6CC2E6DE60F9}" srcOrd="0" destOrd="0" presId="urn:microsoft.com/office/officeart/2005/8/layout/chevron1"/>
    <dgm:cxn modelId="{8C6556D3-D5B1-41A2-B017-F0BC6E6E7F77}" type="presOf" srcId="{939A2442-69DA-4191-9454-35863F83A33D}" destId="{2D4BD96C-1E85-40C1-9CA3-F3A3E1BEF097}" srcOrd="0" destOrd="0" presId="urn:microsoft.com/office/officeart/2005/8/layout/chevron1"/>
    <dgm:cxn modelId="{1F2F05DB-D065-414E-84DE-1C5D3B61B30C}" srcId="{E9EED5AB-02E5-4CBB-B4B3-201092A2804D}" destId="{23A18FDE-38B8-48E5-AE04-470A540CCA93}" srcOrd="1" destOrd="0" parTransId="{CA7F7C53-B861-4C6D-8CB3-4C50177F05B2}" sibTransId="{1B6E6D6B-523B-4B49-A7A2-ED1CBA640590}"/>
    <dgm:cxn modelId="{B9E4C3EA-B31B-4018-8FF5-9AD63DD89BC9}" srcId="{E9EED5AB-02E5-4CBB-B4B3-201092A2804D}" destId="{5DA653F6-8F54-46C3-9143-5540F8CC6EC0}" srcOrd="2" destOrd="0" parTransId="{0B8AD55A-1158-4260-9632-E9B8297A0513}" sibTransId="{06FABEE1-0B95-43A3-8046-3F10ADC70E33}"/>
    <dgm:cxn modelId="{B5D07E4A-CE99-4D09-94D0-B5F5866E2D64}" type="presParOf" srcId="{81D81909-77FE-4E65-AD88-1501EC03EBF8}" destId="{6BBE080C-6150-4153-8349-6CC2E6DE60F9}" srcOrd="0" destOrd="0" presId="urn:microsoft.com/office/officeart/2005/8/layout/chevron1"/>
    <dgm:cxn modelId="{A238365B-F650-4F34-9094-0BE9C48CC600}" type="presParOf" srcId="{81D81909-77FE-4E65-AD88-1501EC03EBF8}" destId="{296C88B0-1751-4A2B-B6C7-6491F911E0DC}" srcOrd="1" destOrd="0" presId="urn:microsoft.com/office/officeart/2005/8/layout/chevron1"/>
    <dgm:cxn modelId="{56050791-90E5-4D3E-92BE-FB5C3BE12507}" type="presParOf" srcId="{81D81909-77FE-4E65-AD88-1501EC03EBF8}" destId="{D6146878-35E4-4615-B5D1-F4E1A9BAC8B4}" srcOrd="2" destOrd="0" presId="urn:microsoft.com/office/officeart/2005/8/layout/chevron1"/>
    <dgm:cxn modelId="{E6E70698-0135-4711-8F75-0387921CB1AF}" type="presParOf" srcId="{81D81909-77FE-4E65-AD88-1501EC03EBF8}" destId="{70F93B4E-6E3D-4F46-B995-65D8675E1E6A}" srcOrd="3" destOrd="0" presId="urn:microsoft.com/office/officeart/2005/8/layout/chevron1"/>
    <dgm:cxn modelId="{DB00796C-BFF1-4BB7-83E7-6BB63FA7AD1E}" type="presParOf" srcId="{81D81909-77FE-4E65-AD88-1501EC03EBF8}" destId="{556C01A3-32DD-493E-A5C0-2A560844C71C}" srcOrd="4" destOrd="0" presId="urn:microsoft.com/office/officeart/2005/8/layout/chevron1"/>
    <dgm:cxn modelId="{C11C9138-23B5-447A-8350-E26E7F173697}" type="presParOf" srcId="{81D81909-77FE-4E65-AD88-1501EC03EBF8}" destId="{A8DEEB61-BC14-4E90-BDA3-5034AA54FD65}" srcOrd="5" destOrd="0" presId="urn:microsoft.com/office/officeart/2005/8/layout/chevron1"/>
    <dgm:cxn modelId="{8962AB3B-F47A-4CF6-8EB2-A52F6804DDA6}" type="presParOf" srcId="{81D81909-77FE-4E65-AD88-1501EC03EBF8}" destId="{2D4BD96C-1E85-40C1-9CA3-F3A3E1BEF097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9EED5AB-02E5-4CBB-B4B3-201092A280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712BBD-1405-4EA6-9F46-8896D914D872}">
      <dgm:prSet phldrT="[Text]" custT="1"/>
      <dgm:spPr>
        <a:solidFill>
          <a:srgbClr val="F6F6F6">
            <a:alpha val="75000"/>
          </a:srgbClr>
        </a:solidFill>
        <a:ln w="38100">
          <a:noFill/>
        </a:ln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Input Data</a:t>
          </a:r>
        </a:p>
      </dgm:t>
    </dgm:pt>
    <dgm:pt modelId="{916CD1A1-64D5-448E-B02A-FA6AAF00D46C}" type="par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4FE27D1-C59D-4891-8809-96B91516F2C7}" type="sib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5DA653F6-8F54-46C3-9143-5540F8CC6EC0}">
      <dgm:prSet phldrT="[Text]" custT="1"/>
      <dgm:spPr>
        <a:solidFill>
          <a:srgbClr val="1060B0">
            <a:alpha val="75000"/>
          </a:srgbClr>
        </a:solidFill>
        <a:ln w="38100"/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Model Building</a:t>
          </a:r>
          <a:endParaRPr lang="en-US" sz="2400" b="0" dirty="0">
            <a:solidFill>
              <a:srgbClr val="F6F6F6"/>
            </a:solidFill>
          </a:endParaRPr>
        </a:p>
      </dgm:t>
    </dgm:pt>
    <dgm:pt modelId="{0B8AD55A-1158-4260-9632-E9B8297A0513}" type="par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06FABEE1-0B95-43A3-8046-3F10ADC70E33}" type="sib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939A2442-69DA-4191-9454-35863F83A33D}">
      <dgm:prSet phldrT="[Text]" custT="1"/>
      <dgm:spPr>
        <a:solidFill>
          <a:srgbClr val="F6F6F6">
            <a:alpha val="75000"/>
          </a:srgbClr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Output Translation</a:t>
          </a:r>
        </a:p>
      </dgm:t>
    </dgm:pt>
    <dgm:pt modelId="{23A88C74-1080-4E3F-AB6E-FB0871D73E61}" type="par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8114D80-23F6-4411-B7C2-7AE7A0AD8E75}" type="sib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3A18FDE-38B8-48E5-AE04-470A540CCA93}">
      <dgm:prSet phldrT="[Text]" custT="1"/>
      <dgm:spPr>
        <a:solidFill>
          <a:srgbClr val="F6F6F6">
            <a:alpha val="75000"/>
          </a:srgbClr>
        </a:solidFill>
        <a:ln w="38100">
          <a:noFill/>
        </a:ln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Feature Engineering</a:t>
          </a:r>
        </a:p>
      </dgm:t>
    </dgm:pt>
    <dgm:pt modelId="{CA7F7C53-B861-4C6D-8CB3-4C50177F05B2}" type="par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B6E6D6B-523B-4B49-A7A2-ED1CBA640590}" type="sib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81D81909-77FE-4E65-AD88-1501EC03EBF8}" type="pres">
      <dgm:prSet presAssocID="{E9EED5AB-02E5-4CBB-B4B3-201092A2804D}" presName="Name0" presStyleCnt="0">
        <dgm:presLayoutVars>
          <dgm:dir/>
          <dgm:animLvl val="lvl"/>
          <dgm:resizeHandles val="exact"/>
        </dgm:presLayoutVars>
      </dgm:prSet>
      <dgm:spPr/>
    </dgm:pt>
    <dgm:pt modelId="{6BBE080C-6150-4153-8349-6CC2E6DE60F9}" type="pres">
      <dgm:prSet presAssocID="{6B712BBD-1405-4EA6-9F46-8896D914D87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6C88B0-1751-4A2B-B6C7-6491F911E0DC}" type="pres">
      <dgm:prSet presAssocID="{14FE27D1-C59D-4891-8809-96B91516F2C7}" presName="parTxOnlySpace" presStyleCnt="0"/>
      <dgm:spPr/>
    </dgm:pt>
    <dgm:pt modelId="{D6146878-35E4-4615-B5D1-F4E1A9BAC8B4}" type="pres">
      <dgm:prSet presAssocID="{23A18FDE-38B8-48E5-AE04-470A540CCA9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0F93B4E-6E3D-4F46-B995-65D8675E1E6A}" type="pres">
      <dgm:prSet presAssocID="{1B6E6D6B-523B-4B49-A7A2-ED1CBA640590}" presName="parTxOnlySpace" presStyleCnt="0"/>
      <dgm:spPr/>
    </dgm:pt>
    <dgm:pt modelId="{556C01A3-32DD-493E-A5C0-2A560844C71C}" type="pres">
      <dgm:prSet presAssocID="{5DA653F6-8F54-46C3-9143-5540F8CC6E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DEEB61-BC14-4E90-BDA3-5034AA54FD65}" type="pres">
      <dgm:prSet presAssocID="{06FABEE1-0B95-43A3-8046-3F10ADC70E33}" presName="parTxOnlySpace" presStyleCnt="0"/>
      <dgm:spPr/>
    </dgm:pt>
    <dgm:pt modelId="{2D4BD96C-1E85-40C1-9CA3-F3A3E1BEF097}" type="pres">
      <dgm:prSet presAssocID="{939A2442-69DA-4191-9454-35863F83A33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D11006-E594-4161-AEC4-47A8ECF77C40}" type="presOf" srcId="{5DA653F6-8F54-46C3-9143-5540F8CC6EC0}" destId="{556C01A3-32DD-493E-A5C0-2A560844C71C}" srcOrd="0" destOrd="0" presId="urn:microsoft.com/office/officeart/2005/8/layout/chevron1"/>
    <dgm:cxn modelId="{92C99E1B-DD2A-43B4-BA02-93B5A87956AF}" srcId="{E9EED5AB-02E5-4CBB-B4B3-201092A2804D}" destId="{6B712BBD-1405-4EA6-9F46-8896D914D872}" srcOrd="0" destOrd="0" parTransId="{916CD1A1-64D5-448E-B02A-FA6AAF00D46C}" sibTransId="{14FE27D1-C59D-4891-8809-96B91516F2C7}"/>
    <dgm:cxn modelId="{8F60A233-102E-400F-8CB4-9829761084C9}" srcId="{E9EED5AB-02E5-4CBB-B4B3-201092A2804D}" destId="{939A2442-69DA-4191-9454-35863F83A33D}" srcOrd="3" destOrd="0" parTransId="{23A88C74-1080-4E3F-AB6E-FB0871D73E61}" sibTransId="{28114D80-23F6-4411-B7C2-7AE7A0AD8E75}"/>
    <dgm:cxn modelId="{30EFE35E-2B08-45C1-9EE1-1ACA37336859}" type="presOf" srcId="{E9EED5AB-02E5-4CBB-B4B3-201092A2804D}" destId="{81D81909-77FE-4E65-AD88-1501EC03EBF8}" srcOrd="0" destOrd="0" presId="urn:microsoft.com/office/officeart/2005/8/layout/chevron1"/>
    <dgm:cxn modelId="{4E1D56B6-08FB-4ADF-AC19-FAF5A1B607F9}" type="presOf" srcId="{23A18FDE-38B8-48E5-AE04-470A540CCA93}" destId="{D6146878-35E4-4615-B5D1-F4E1A9BAC8B4}" srcOrd="0" destOrd="0" presId="urn:microsoft.com/office/officeart/2005/8/layout/chevron1"/>
    <dgm:cxn modelId="{7C062ED2-0AAB-47C2-9896-0DDF179C20F2}" type="presOf" srcId="{6B712BBD-1405-4EA6-9F46-8896D914D872}" destId="{6BBE080C-6150-4153-8349-6CC2E6DE60F9}" srcOrd="0" destOrd="0" presId="urn:microsoft.com/office/officeart/2005/8/layout/chevron1"/>
    <dgm:cxn modelId="{8C6556D3-D5B1-41A2-B017-F0BC6E6E7F77}" type="presOf" srcId="{939A2442-69DA-4191-9454-35863F83A33D}" destId="{2D4BD96C-1E85-40C1-9CA3-F3A3E1BEF097}" srcOrd="0" destOrd="0" presId="urn:microsoft.com/office/officeart/2005/8/layout/chevron1"/>
    <dgm:cxn modelId="{1F2F05DB-D065-414E-84DE-1C5D3B61B30C}" srcId="{E9EED5AB-02E5-4CBB-B4B3-201092A2804D}" destId="{23A18FDE-38B8-48E5-AE04-470A540CCA93}" srcOrd="1" destOrd="0" parTransId="{CA7F7C53-B861-4C6D-8CB3-4C50177F05B2}" sibTransId="{1B6E6D6B-523B-4B49-A7A2-ED1CBA640590}"/>
    <dgm:cxn modelId="{B9E4C3EA-B31B-4018-8FF5-9AD63DD89BC9}" srcId="{E9EED5AB-02E5-4CBB-B4B3-201092A2804D}" destId="{5DA653F6-8F54-46C3-9143-5540F8CC6EC0}" srcOrd="2" destOrd="0" parTransId="{0B8AD55A-1158-4260-9632-E9B8297A0513}" sibTransId="{06FABEE1-0B95-43A3-8046-3F10ADC70E33}"/>
    <dgm:cxn modelId="{B5D07E4A-CE99-4D09-94D0-B5F5866E2D64}" type="presParOf" srcId="{81D81909-77FE-4E65-AD88-1501EC03EBF8}" destId="{6BBE080C-6150-4153-8349-6CC2E6DE60F9}" srcOrd="0" destOrd="0" presId="urn:microsoft.com/office/officeart/2005/8/layout/chevron1"/>
    <dgm:cxn modelId="{A238365B-F650-4F34-9094-0BE9C48CC600}" type="presParOf" srcId="{81D81909-77FE-4E65-AD88-1501EC03EBF8}" destId="{296C88B0-1751-4A2B-B6C7-6491F911E0DC}" srcOrd="1" destOrd="0" presId="urn:microsoft.com/office/officeart/2005/8/layout/chevron1"/>
    <dgm:cxn modelId="{56050791-90E5-4D3E-92BE-FB5C3BE12507}" type="presParOf" srcId="{81D81909-77FE-4E65-AD88-1501EC03EBF8}" destId="{D6146878-35E4-4615-B5D1-F4E1A9BAC8B4}" srcOrd="2" destOrd="0" presId="urn:microsoft.com/office/officeart/2005/8/layout/chevron1"/>
    <dgm:cxn modelId="{E6E70698-0135-4711-8F75-0387921CB1AF}" type="presParOf" srcId="{81D81909-77FE-4E65-AD88-1501EC03EBF8}" destId="{70F93B4E-6E3D-4F46-B995-65D8675E1E6A}" srcOrd="3" destOrd="0" presId="urn:microsoft.com/office/officeart/2005/8/layout/chevron1"/>
    <dgm:cxn modelId="{DB00796C-BFF1-4BB7-83E7-6BB63FA7AD1E}" type="presParOf" srcId="{81D81909-77FE-4E65-AD88-1501EC03EBF8}" destId="{556C01A3-32DD-493E-A5C0-2A560844C71C}" srcOrd="4" destOrd="0" presId="urn:microsoft.com/office/officeart/2005/8/layout/chevron1"/>
    <dgm:cxn modelId="{C11C9138-23B5-447A-8350-E26E7F173697}" type="presParOf" srcId="{81D81909-77FE-4E65-AD88-1501EC03EBF8}" destId="{A8DEEB61-BC14-4E90-BDA3-5034AA54FD65}" srcOrd="5" destOrd="0" presId="urn:microsoft.com/office/officeart/2005/8/layout/chevron1"/>
    <dgm:cxn modelId="{8962AB3B-F47A-4CF6-8EB2-A52F6804DDA6}" type="presParOf" srcId="{81D81909-77FE-4E65-AD88-1501EC03EBF8}" destId="{2D4BD96C-1E85-40C1-9CA3-F3A3E1BEF097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EED5AB-02E5-4CBB-B4B3-201092A280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B712BBD-1405-4EA6-9F46-8896D914D872}">
      <dgm:prSet phldrT="[Text]" custT="1"/>
      <dgm:spPr>
        <a:solidFill>
          <a:srgbClr val="65CEFD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Input Data</a:t>
          </a:r>
        </a:p>
      </dgm:t>
    </dgm:pt>
    <dgm:pt modelId="{916CD1A1-64D5-448E-B02A-FA6AAF00D46C}" type="par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4FE27D1-C59D-4891-8809-96B91516F2C7}" type="sibTrans" cxnId="{92C99E1B-DD2A-43B4-BA02-93B5A87956AF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5DA653F6-8F54-46C3-9143-5540F8CC6EC0}">
      <dgm:prSet phldrT="[Text]" custT="1"/>
      <dgm:spPr>
        <a:solidFill>
          <a:srgbClr val="1060B0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Model Building</a:t>
          </a:r>
        </a:p>
      </dgm:t>
    </dgm:pt>
    <dgm:pt modelId="{0B8AD55A-1158-4260-9632-E9B8297A0513}" type="par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06FABEE1-0B95-43A3-8046-3F10ADC70E33}" type="sibTrans" cxnId="{B9E4C3EA-B31B-4018-8FF5-9AD63DD89B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939A2442-69DA-4191-9454-35863F83A33D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Output Translation</a:t>
          </a:r>
        </a:p>
      </dgm:t>
    </dgm:pt>
    <dgm:pt modelId="{23A88C74-1080-4E3F-AB6E-FB0871D73E61}" type="par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8114D80-23F6-4411-B7C2-7AE7A0AD8E75}" type="sibTrans" cxnId="{8F60A233-102E-400F-8CB4-9829761084C9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23A18FDE-38B8-48E5-AE04-470A540CCA93}">
      <dgm:prSet phldrT="[Text]" custT="1"/>
      <dgm:spPr>
        <a:solidFill>
          <a:srgbClr val="288AEC"/>
        </a:solidFill>
      </dgm:spPr>
      <dgm:t>
        <a:bodyPr/>
        <a:lstStyle/>
        <a:p>
          <a:r>
            <a:rPr lang="en-US" sz="2400" b="1" dirty="0">
              <a:solidFill>
                <a:srgbClr val="F6F6F6"/>
              </a:solidFill>
            </a:rPr>
            <a:t>Feature Engineering</a:t>
          </a:r>
        </a:p>
      </dgm:t>
    </dgm:pt>
    <dgm:pt modelId="{CA7F7C53-B861-4C6D-8CB3-4C50177F05B2}" type="par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1B6E6D6B-523B-4B49-A7A2-ED1CBA640590}" type="sibTrans" cxnId="{1F2F05DB-D065-414E-84DE-1C5D3B61B30C}">
      <dgm:prSet/>
      <dgm:spPr/>
      <dgm:t>
        <a:bodyPr/>
        <a:lstStyle/>
        <a:p>
          <a:endParaRPr lang="en-US" sz="2000" b="1">
            <a:solidFill>
              <a:srgbClr val="F6F6F6"/>
            </a:solidFill>
          </a:endParaRPr>
        </a:p>
      </dgm:t>
    </dgm:pt>
    <dgm:pt modelId="{81D81909-77FE-4E65-AD88-1501EC03EBF8}" type="pres">
      <dgm:prSet presAssocID="{E9EED5AB-02E5-4CBB-B4B3-201092A2804D}" presName="Name0" presStyleCnt="0">
        <dgm:presLayoutVars>
          <dgm:dir/>
          <dgm:animLvl val="lvl"/>
          <dgm:resizeHandles val="exact"/>
        </dgm:presLayoutVars>
      </dgm:prSet>
      <dgm:spPr/>
    </dgm:pt>
    <dgm:pt modelId="{6BBE080C-6150-4153-8349-6CC2E6DE60F9}" type="pres">
      <dgm:prSet presAssocID="{6B712BBD-1405-4EA6-9F46-8896D914D87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6C88B0-1751-4A2B-B6C7-6491F911E0DC}" type="pres">
      <dgm:prSet presAssocID="{14FE27D1-C59D-4891-8809-96B91516F2C7}" presName="parTxOnlySpace" presStyleCnt="0"/>
      <dgm:spPr/>
    </dgm:pt>
    <dgm:pt modelId="{D6146878-35E4-4615-B5D1-F4E1A9BAC8B4}" type="pres">
      <dgm:prSet presAssocID="{23A18FDE-38B8-48E5-AE04-470A540CCA9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0F93B4E-6E3D-4F46-B995-65D8675E1E6A}" type="pres">
      <dgm:prSet presAssocID="{1B6E6D6B-523B-4B49-A7A2-ED1CBA640590}" presName="parTxOnlySpace" presStyleCnt="0"/>
      <dgm:spPr/>
    </dgm:pt>
    <dgm:pt modelId="{556C01A3-32DD-493E-A5C0-2A560844C71C}" type="pres">
      <dgm:prSet presAssocID="{5DA653F6-8F54-46C3-9143-5540F8CC6E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DEEB61-BC14-4E90-BDA3-5034AA54FD65}" type="pres">
      <dgm:prSet presAssocID="{06FABEE1-0B95-43A3-8046-3F10ADC70E33}" presName="parTxOnlySpace" presStyleCnt="0"/>
      <dgm:spPr/>
    </dgm:pt>
    <dgm:pt modelId="{2D4BD96C-1E85-40C1-9CA3-F3A3E1BEF097}" type="pres">
      <dgm:prSet presAssocID="{939A2442-69DA-4191-9454-35863F83A33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D11006-E594-4161-AEC4-47A8ECF77C40}" type="presOf" srcId="{5DA653F6-8F54-46C3-9143-5540F8CC6EC0}" destId="{556C01A3-32DD-493E-A5C0-2A560844C71C}" srcOrd="0" destOrd="0" presId="urn:microsoft.com/office/officeart/2005/8/layout/chevron1"/>
    <dgm:cxn modelId="{92C99E1B-DD2A-43B4-BA02-93B5A87956AF}" srcId="{E9EED5AB-02E5-4CBB-B4B3-201092A2804D}" destId="{6B712BBD-1405-4EA6-9F46-8896D914D872}" srcOrd="0" destOrd="0" parTransId="{916CD1A1-64D5-448E-B02A-FA6AAF00D46C}" sibTransId="{14FE27D1-C59D-4891-8809-96B91516F2C7}"/>
    <dgm:cxn modelId="{8F60A233-102E-400F-8CB4-9829761084C9}" srcId="{E9EED5AB-02E5-4CBB-B4B3-201092A2804D}" destId="{939A2442-69DA-4191-9454-35863F83A33D}" srcOrd="3" destOrd="0" parTransId="{23A88C74-1080-4E3F-AB6E-FB0871D73E61}" sibTransId="{28114D80-23F6-4411-B7C2-7AE7A0AD8E75}"/>
    <dgm:cxn modelId="{30EFE35E-2B08-45C1-9EE1-1ACA37336859}" type="presOf" srcId="{E9EED5AB-02E5-4CBB-B4B3-201092A2804D}" destId="{81D81909-77FE-4E65-AD88-1501EC03EBF8}" srcOrd="0" destOrd="0" presId="urn:microsoft.com/office/officeart/2005/8/layout/chevron1"/>
    <dgm:cxn modelId="{4E1D56B6-08FB-4ADF-AC19-FAF5A1B607F9}" type="presOf" srcId="{23A18FDE-38B8-48E5-AE04-470A540CCA93}" destId="{D6146878-35E4-4615-B5D1-F4E1A9BAC8B4}" srcOrd="0" destOrd="0" presId="urn:microsoft.com/office/officeart/2005/8/layout/chevron1"/>
    <dgm:cxn modelId="{7C062ED2-0AAB-47C2-9896-0DDF179C20F2}" type="presOf" srcId="{6B712BBD-1405-4EA6-9F46-8896D914D872}" destId="{6BBE080C-6150-4153-8349-6CC2E6DE60F9}" srcOrd="0" destOrd="0" presId="urn:microsoft.com/office/officeart/2005/8/layout/chevron1"/>
    <dgm:cxn modelId="{8C6556D3-D5B1-41A2-B017-F0BC6E6E7F77}" type="presOf" srcId="{939A2442-69DA-4191-9454-35863F83A33D}" destId="{2D4BD96C-1E85-40C1-9CA3-F3A3E1BEF097}" srcOrd="0" destOrd="0" presId="urn:microsoft.com/office/officeart/2005/8/layout/chevron1"/>
    <dgm:cxn modelId="{1F2F05DB-D065-414E-84DE-1C5D3B61B30C}" srcId="{E9EED5AB-02E5-4CBB-B4B3-201092A2804D}" destId="{23A18FDE-38B8-48E5-AE04-470A540CCA93}" srcOrd="1" destOrd="0" parTransId="{CA7F7C53-B861-4C6D-8CB3-4C50177F05B2}" sibTransId="{1B6E6D6B-523B-4B49-A7A2-ED1CBA640590}"/>
    <dgm:cxn modelId="{B9E4C3EA-B31B-4018-8FF5-9AD63DD89BC9}" srcId="{E9EED5AB-02E5-4CBB-B4B3-201092A2804D}" destId="{5DA653F6-8F54-46C3-9143-5540F8CC6EC0}" srcOrd="2" destOrd="0" parTransId="{0B8AD55A-1158-4260-9632-E9B8297A0513}" sibTransId="{06FABEE1-0B95-43A3-8046-3F10ADC70E33}"/>
    <dgm:cxn modelId="{B5D07E4A-CE99-4D09-94D0-B5F5866E2D64}" type="presParOf" srcId="{81D81909-77FE-4E65-AD88-1501EC03EBF8}" destId="{6BBE080C-6150-4153-8349-6CC2E6DE60F9}" srcOrd="0" destOrd="0" presId="urn:microsoft.com/office/officeart/2005/8/layout/chevron1"/>
    <dgm:cxn modelId="{A238365B-F650-4F34-9094-0BE9C48CC600}" type="presParOf" srcId="{81D81909-77FE-4E65-AD88-1501EC03EBF8}" destId="{296C88B0-1751-4A2B-B6C7-6491F911E0DC}" srcOrd="1" destOrd="0" presId="urn:microsoft.com/office/officeart/2005/8/layout/chevron1"/>
    <dgm:cxn modelId="{56050791-90E5-4D3E-92BE-FB5C3BE12507}" type="presParOf" srcId="{81D81909-77FE-4E65-AD88-1501EC03EBF8}" destId="{D6146878-35E4-4615-B5D1-F4E1A9BAC8B4}" srcOrd="2" destOrd="0" presId="urn:microsoft.com/office/officeart/2005/8/layout/chevron1"/>
    <dgm:cxn modelId="{E6E70698-0135-4711-8F75-0387921CB1AF}" type="presParOf" srcId="{81D81909-77FE-4E65-AD88-1501EC03EBF8}" destId="{70F93B4E-6E3D-4F46-B995-65D8675E1E6A}" srcOrd="3" destOrd="0" presId="urn:microsoft.com/office/officeart/2005/8/layout/chevron1"/>
    <dgm:cxn modelId="{DB00796C-BFF1-4BB7-83E7-6BB63FA7AD1E}" type="presParOf" srcId="{81D81909-77FE-4E65-AD88-1501EC03EBF8}" destId="{556C01A3-32DD-493E-A5C0-2A560844C71C}" srcOrd="4" destOrd="0" presId="urn:microsoft.com/office/officeart/2005/8/layout/chevron1"/>
    <dgm:cxn modelId="{C11C9138-23B5-447A-8350-E26E7F173697}" type="presParOf" srcId="{81D81909-77FE-4E65-AD88-1501EC03EBF8}" destId="{A8DEEB61-BC14-4E90-BDA3-5034AA54FD65}" srcOrd="5" destOrd="0" presId="urn:microsoft.com/office/officeart/2005/8/layout/chevron1"/>
    <dgm:cxn modelId="{8962AB3B-F47A-4CF6-8EB2-A52F6804DDA6}" type="presParOf" srcId="{81D81909-77FE-4E65-AD88-1501EC03EBF8}" destId="{2D4BD96C-1E85-40C1-9CA3-F3A3E1BEF097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080C-6150-4153-8349-6CC2E6DE60F9}">
      <dsp:nvSpPr>
        <dsp:cNvPr id="0" name=""/>
        <dsp:cNvSpPr/>
      </dsp:nvSpPr>
      <dsp:spPr>
        <a:xfrm>
          <a:off x="4083" y="0"/>
          <a:ext cx="2377099" cy="750240"/>
        </a:xfrm>
        <a:prstGeom prst="chevron">
          <a:avLst/>
        </a:prstGeom>
        <a:solidFill>
          <a:srgbClr val="65CE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Input Data</a:t>
          </a:r>
        </a:p>
      </dsp:txBody>
      <dsp:txXfrm>
        <a:off x="379203" y="0"/>
        <a:ext cx="1626859" cy="750240"/>
      </dsp:txXfrm>
    </dsp:sp>
    <dsp:sp modelId="{D6146878-35E4-4615-B5D1-F4E1A9BAC8B4}">
      <dsp:nvSpPr>
        <dsp:cNvPr id="0" name=""/>
        <dsp:cNvSpPr/>
      </dsp:nvSpPr>
      <dsp:spPr>
        <a:xfrm>
          <a:off x="2143473" y="0"/>
          <a:ext cx="2377099" cy="750240"/>
        </a:xfrm>
        <a:prstGeom prst="chevron">
          <a:avLst/>
        </a:prstGeom>
        <a:solidFill>
          <a:srgbClr val="288AE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Feature Engineering</a:t>
          </a:r>
        </a:p>
      </dsp:txBody>
      <dsp:txXfrm>
        <a:off x="2518593" y="0"/>
        <a:ext cx="1626859" cy="750240"/>
      </dsp:txXfrm>
    </dsp:sp>
    <dsp:sp modelId="{556C01A3-32DD-493E-A5C0-2A560844C71C}">
      <dsp:nvSpPr>
        <dsp:cNvPr id="0" name=""/>
        <dsp:cNvSpPr/>
      </dsp:nvSpPr>
      <dsp:spPr>
        <a:xfrm>
          <a:off x="4282862" y="0"/>
          <a:ext cx="2377099" cy="750240"/>
        </a:xfrm>
        <a:prstGeom prst="chevron">
          <a:avLst/>
        </a:prstGeom>
        <a:solidFill>
          <a:srgbClr val="1060B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Model Building</a:t>
          </a:r>
        </a:p>
      </dsp:txBody>
      <dsp:txXfrm>
        <a:off x="4657982" y="0"/>
        <a:ext cx="1626859" cy="750240"/>
      </dsp:txXfrm>
    </dsp:sp>
    <dsp:sp modelId="{2D4BD96C-1E85-40C1-9CA3-F3A3E1BEF097}">
      <dsp:nvSpPr>
        <dsp:cNvPr id="0" name=""/>
        <dsp:cNvSpPr/>
      </dsp:nvSpPr>
      <dsp:spPr>
        <a:xfrm>
          <a:off x="6422251" y="0"/>
          <a:ext cx="2377099" cy="75024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Output Translation</a:t>
          </a:r>
        </a:p>
      </dsp:txBody>
      <dsp:txXfrm>
        <a:off x="6797371" y="0"/>
        <a:ext cx="1626859" cy="7502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080C-6150-4153-8349-6CC2E6DE60F9}">
      <dsp:nvSpPr>
        <dsp:cNvPr id="0" name=""/>
        <dsp:cNvSpPr/>
      </dsp:nvSpPr>
      <dsp:spPr>
        <a:xfrm>
          <a:off x="4083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Input Data</a:t>
          </a:r>
        </a:p>
      </dsp:txBody>
      <dsp:txXfrm>
        <a:off x="379203" y="0"/>
        <a:ext cx="1626859" cy="750240"/>
      </dsp:txXfrm>
    </dsp:sp>
    <dsp:sp modelId="{D6146878-35E4-4615-B5D1-F4E1A9BAC8B4}">
      <dsp:nvSpPr>
        <dsp:cNvPr id="0" name=""/>
        <dsp:cNvSpPr/>
      </dsp:nvSpPr>
      <dsp:spPr>
        <a:xfrm>
          <a:off x="2143473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Feature Engineering</a:t>
          </a:r>
        </a:p>
      </dsp:txBody>
      <dsp:txXfrm>
        <a:off x="2518593" y="0"/>
        <a:ext cx="1626859" cy="750240"/>
      </dsp:txXfrm>
    </dsp:sp>
    <dsp:sp modelId="{556C01A3-32DD-493E-A5C0-2A560844C71C}">
      <dsp:nvSpPr>
        <dsp:cNvPr id="0" name=""/>
        <dsp:cNvSpPr/>
      </dsp:nvSpPr>
      <dsp:spPr>
        <a:xfrm>
          <a:off x="4282862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Model Building</a:t>
          </a:r>
          <a:endParaRPr lang="en-US" sz="2400" b="0" kern="1200" dirty="0">
            <a:solidFill>
              <a:srgbClr val="F6F6F6"/>
            </a:solidFill>
          </a:endParaRPr>
        </a:p>
      </dsp:txBody>
      <dsp:txXfrm>
        <a:off x="4657982" y="0"/>
        <a:ext cx="1626859" cy="750240"/>
      </dsp:txXfrm>
    </dsp:sp>
    <dsp:sp modelId="{2D4BD96C-1E85-40C1-9CA3-F3A3E1BEF097}">
      <dsp:nvSpPr>
        <dsp:cNvPr id="0" name=""/>
        <dsp:cNvSpPr/>
      </dsp:nvSpPr>
      <dsp:spPr>
        <a:xfrm>
          <a:off x="6422251" y="0"/>
          <a:ext cx="2377099" cy="750240"/>
        </a:xfrm>
        <a:prstGeom prst="chevron">
          <a:avLst/>
        </a:prstGeom>
        <a:solidFill>
          <a:srgbClr val="002060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Output Translation</a:t>
          </a:r>
        </a:p>
      </dsp:txBody>
      <dsp:txXfrm>
        <a:off x="6797371" y="0"/>
        <a:ext cx="1626859" cy="7502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080C-6150-4153-8349-6CC2E6DE60F9}">
      <dsp:nvSpPr>
        <dsp:cNvPr id="0" name=""/>
        <dsp:cNvSpPr/>
      </dsp:nvSpPr>
      <dsp:spPr>
        <a:xfrm>
          <a:off x="2501" y="0"/>
          <a:ext cx="3047643" cy="68026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F6F6F6"/>
              </a:solidFill>
            </a:rPr>
            <a:t>Purchased Item </a:t>
          </a:r>
          <a:endParaRPr lang="en-US" sz="2200" kern="1200" dirty="0">
            <a:solidFill>
              <a:srgbClr val="F6F6F6"/>
            </a:solidFill>
          </a:endParaRPr>
        </a:p>
      </dsp:txBody>
      <dsp:txXfrm>
        <a:off x="342631" y="0"/>
        <a:ext cx="2367383" cy="680260"/>
      </dsp:txXfrm>
    </dsp:sp>
    <dsp:sp modelId="{556C01A3-32DD-493E-A5C0-2A560844C71C}">
      <dsp:nvSpPr>
        <dsp:cNvPr id="0" name=""/>
        <dsp:cNvSpPr/>
      </dsp:nvSpPr>
      <dsp:spPr>
        <a:xfrm>
          <a:off x="2745380" y="0"/>
          <a:ext cx="3047643" cy="68026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F6F6F6"/>
              </a:solidFill>
            </a:rPr>
            <a:t>User x Item Features</a:t>
          </a:r>
          <a:endParaRPr lang="en-US" sz="2200" kern="1200" dirty="0">
            <a:solidFill>
              <a:srgbClr val="F6F6F6"/>
            </a:solidFill>
          </a:endParaRPr>
        </a:p>
      </dsp:txBody>
      <dsp:txXfrm>
        <a:off x="3085510" y="0"/>
        <a:ext cx="2367383" cy="680260"/>
      </dsp:txXfrm>
    </dsp:sp>
    <dsp:sp modelId="{2D4BD96C-1E85-40C1-9CA3-F3A3E1BEF097}">
      <dsp:nvSpPr>
        <dsp:cNvPr id="0" name=""/>
        <dsp:cNvSpPr/>
      </dsp:nvSpPr>
      <dsp:spPr>
        <a:xfrm>
          <a:off x="5488259" y="0"/>
          <a:ext cx="3047643" cy="68026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F6F6F6"/>
              </a:solidFill>
            </a:rPr>
            <a:t>Recommender System: </a:t>
          </a:r>
          <a:endParaRPr lang="en-US" sz="2200" kern="1200" dirty="0">
            <a:solidFill>
              <a:srgbClr val="F6F6F6"/>
            </a:solidFill>
          </a:endParaRPr>
        </a:p>
      </dsp:txBody>
      <dsp:txXfrm>
        <a:off x="5828389" y="0"/>
        <a:ext cx="2367383" cy="6802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080C-6150-4153-8349-6CC2E6DE60F9}">
      <dsp:nvSpPr>
        <dsp:cNvPr id="0" name=""/>
        <dsp:cNvSpPr/>
      </dsp:nvSpPr>
      <dsp:spPr>
        <a:xfrm>
          <a:off x="2501" y="0"/>
          <a:ext cx="3047643" cy="68026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F6F6F6"/>
              </a:solidFill>
            </a:rPr>
            <a:t>Purchased Item </a:t>
          </a:r>
          <a:endParaRPr lang="en-US" sz="2200" kern="1200" dirty="0">
            <a:solidFill>
              <a:srgbClr val="F6F6F6"/>
            </a:solidFill>
          </a:endParaRPr>
        </a:p>
      </dsp:txBody>
      <dsp:txXfrm>
        <a:off x="342631" y="0"/>
        <a:ext cx="2367383" cy="680260"/>
      </dsp:txXfrm>
    </dsp:sp>
    <dsp:sp modelId="{556C01A3-32DD-493E-A5C0-2A560844C71C}">
      <dsp:nvSpPr>
        <dsp:cNvPr id="0" name=""/>
        <dsp:cNvSpPr/>
      </dsp:nvSpPr>
      <dsp:spPr>
        <a:xfrm>
          <a:off x="2745380" y="0"/>
          <a:ext cx="3047643" cy="68026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F6F6F6"/>
              </a:solidFill>
            </a:rPr>
            <a:t>User x Item features</a:t>
          </a:r>
          <a:endParaRPr lang="en-US" sz="2200" kern="1200" dirty="0">
            <a:solidFill>
              <a:srgbClr val="F6F6F6"/>
            </a:solidFill>
          </a:endParaRPr>
        </a:p>
      </dsp:txBody>
      <dsp:txXfrm>
        <a:off x="3085510" y="0"/>
        <a:ext cx="2367383" cy="680260"/>
      </dsp:txXfrm>
    </dsp:sp>
    <dsp:sp modelId="{2D4BD96C-1E85-40C1-9CA3-F3A3E1BEF097}">
      <dsp:nvSpPr>
        <dsp:cNvPr id="0" name=""/>
        <dsp:cNvSpPr/>
      </dsp:nvSpPr>
      <dsp:spPr>
        <a:xfrm>
          <a:off x="5488259" y="0"/>
          <a:ext cx="3047643" cy="68026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F6F6F6"/>
              </a:solidFill>
            </a:rPr>
            <a:t>Recommender System: </a:t>
          </a:r>
          <a:endParaRPr lang="en-US" sz="2200" kern="1200" dirty="0">
            <a:solidFill>
              <a:srgbClr val="F6F6F6"/>
            </a:solidFill>
          </a:endParaRPr>
        </a:p>
      </dsp:txBody>
      <dsp:txXfrm>
        <a:off x="5828389" y="0"/>
        <a:ext cx="2367383" cy="680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080C-6150-4153-8349-6CC2E6DE60F9}">
      <dsp:nvSpPr>
        <dsp:cNvPr id="0" name=""/>
        <dsp:cNvSpPr/>
      </dsp:nvSpPr>
      <dsp:spPr>
        <a:xfrm>
          <a:off x="4083" y="0"/>
          <a:ext cx="2377099" cy="750240"/>
        </a:xfrm>
        <a:prstGeom prst="chevron">
          <a:avLst/>
        </a:prstGeom>
        <a:solidFill>
          <a:srgbClr val="65CE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Input Data</a:t>
          </a:r>
        </a:p>
      </dsp:txBody>
      <dsp:txXfrm>
        <a:off x="379203" y="0"/>
        <a:ext cx="1626859" cy="750240"/>
      </dsp:txXfrm>
    </dsp:sp>
    <dsp:sp modelId="{D6146878-35E4-4615-B5D1-F4E1A9BAC8B4}">
      <dsp:nvSpPr>
        <dsp:cNvPr id="0" name=""/>
        <dsp:cNvSpPr/>
      </dsp:nvSpPr>
      <dsp:spPr>
        <a:xfrm>
          <a:off x="2143473" y="0"/>
          <a:ext cx="2377099" cy="750240"/>
        </a:xfrm>
        <a:prstGeom prst="chevron">
          <a:avLst/>
        </a:prstGeom>
        <a:solidFill>
          <a:srgbClr val="288AE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Feature Engineering</a:t>
          </a:r>
        </a:p>
      </dsp:txBody>
      <dsp:txXfrm>
        <a:off x="2518593" y="0"/>
        <a:ext cx="1626859" cy="750240"/>
      </dsp:txXfrm>
    </dsp:sp>
    <dsp:sp modelId="{556C01A3-32DD-493E-A5C0-2A560844C71C}">
      <dsp:nvSpPr>
        <dsp:cNvPr id="0" name=""/>
        <dsp:cNvSpPr/>
      </dsp:nvSpPr>
      <dsp:spPr>
        <a:xfrm>
          <a:off x="4282862" y="0"/>
          <a:ext cx="2377099" cy="750240"/>
        </a:xfrm>
        <a:prstGeom prst="chevron">
          <a:avLst/>
        </a:prstGeom>
        <a:solidFill>
          <a:srgbClr val="1060B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Model Building</a:t>
          </a:r>
        </a:p>
      </dsp:txBody>
      <dsp:txXfrm>
        <a:off x="4657982" y="0"/>
        <a:ext cx="1626859" cy="750240"/>
      </dsp:txXfrm>
    </dsp:sp>
    <dsp:sp modelId="{2D4BD96C-1E85-40C1-9CA3-F3A3E1BEF097}">
      <dsp:nvSpPr>
        <dsp:cNvPr id="0" name=""/>
        <dsp:cNvSpPr/>
      </dsp:nvSpPr>
      <dsp:spPr>
        <a:xfrm>
          <a:off x="6422251" y="0"/>
          <a:ext cx="2377099" cy="75024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Output Translation</a:t>
          </a:r>
        </a:p>
      </dsp:txBody>
      <dsp:txXfrm>
        <a:off x="6797371" y="0"/>
        <a:ext cx="1626859" cy="750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080C-6150-4153-8349-6CC2E6DE60F9}">
      <dsp:nvSpPr>
        <dsp:cNvPr id="0" name=""/>
        <dsp:cNvSpPr/>
      </dsp:nvSpPr>
      <dsp:spPr>
        <a:xfrm>
          <a:off x="4083" y="0"/>
          <a:ext cx="2377099" cy="750240"/>
        </a:xfrm>
        <a:prstGeom prst="chevron">
          <a:avLst/>
        </a:prstGeom>
        <a:solidFill>
          <a:srgbClr val="65CEFD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Input Data</a:t>
          </a:r>
        </a:p>
      </dsp:txBody>
      <dsp:txXfrm>
        <a:off x="379203" y="0"/>
        <a:ext cx="1626859" cy="750240"/>
      </dsp:txXfrm>
    </dsp:sp>
    <dsp:sp modelId="{D6146878-35E4-4615-B5D1-F4E1A9BAC8B4}">
      <dsp:nvSpPr>
        <dsp:cNvPr id="0" name=""/>
        <dsp:cNvSpPr/>
      </dsp:nvSpPr>
      <dsp:spPr>
        <a:xfrm>
          <a:off x="2143473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Feature Engineering</a:t>
          </a:r>
        </a:p>
      </dsp:txBody>
      <dsp:txXfrm>
        <a:off x="2518593" y="0"/>
        <a:ext cx="1626859" cy="750240"/>
      </dsp:txXfrm>
    </dsp:sp>
    <dsp:sp modelId="{556C01A3-32DD-493E-A5C0-2A560844C71C}">
      <dsp:nvSpPr>
        <dsp:cNvPr id="0" name=""/>
        <dsp:cNvSpPr/>
      </dsp:nvSpPr>
      <dsp:spPr>
        <a:xfrm>
          <a:off x="4282862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Model Building</a:t>
          </a:r>
        </a:p>
      </dsp:txBody>
      <dsp:txXfrm>
        <a:off x="4657982" y="0"/>
        <a:ext cx="1626859" cy="750240"/>
      </dsp:txXfrm>
    </dsp:sp>
    <dsp:sp modelId="{2D4BD96C-1E85-40C1-9CA3-F3A3E1BEF097}">
      <dsp:nvSpPr>
        <dsp:cNvPr id="0" name=""/>
        <dsp:cNvSpPr/>
      </dsp:nvSpPr>
      <dsp:spPr>
        <a:xfrm>
          <a:off x="6422251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Output Translation</a:t>
          </a:r>
        </a:p>
      </dsp:txBody>
      <dsp:txXfrm>
        <a:off x="6797371" y="0"/>
        <a:ext cx="1626859" cy="750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080C-6150-4153-8349-6CC2E6DE60F9}">
      <dsp:nvSpPr>
        <dsp:cNvPr id="0" name=""/>
        <dsp:cNvSpPr/>
      </dsp:nvSpPr>
      <dsp:spPr>
        <a:xfrm>
          <a:off x="4083" y="0"/>
          <a:ext cx="2377099" cy="750240"/>
        </a:xfrm>
        <a:prstGeom prst="chevron">
          <a:avLst/>
        </a:prstGeom>
        <a:solidFill>
          <a:srgbClr val="65CE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Input Data</a:t>
          </a:r>
        </a:p>
      </dsp:txBody>
      <dsp:txXfrm>
        <a:off x="379203" y="0"/>
        <a:ext cx="1626859" cy="750240"/>
      </dsp:txXfrm>
    </dsp:sp>
    <dsp:sp modelId="{D6146878-35E4-4615-B5D1-F4E1A9BAC8B4}">
      <dsp:nvSpPr>
        <dsp:cNvPr id="0" name=""/>
        <dsp:cNvSpPr/>
      </dsp:nvSpPr>
      <dsp:spPr>
        <a:xfrm>
          <a:off x="2143473" y="0"/>
          <a:ext cx="2377099" cy="750240"/>
        </a:xfrm>
        <a:prstGeom prst="chevron">
          <a:avLst/>
        </a:prstGeom>
        <a:solidFill>
          <a:srgbClr val="288AE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Feature Engineering</a:t>
          </a:r>
        </a:p>
      </dsp:txBody>
      <dsp:txXfrm>
        <a:off x="2518593" y="0"/>
        <a:ext cx="1626859" cy="750240"/>
      </dsp:txXfrm>
    </dsp:sp>
    <dsp:sp modelId="{556C01A3-32DD-493E-A5C0-2A560844C71C}">
      <dsp:nvSpPr>
        <dsp:cNvPr id="0" name=""/>
        <dsp:cNvSpPr/>
      </dsp:nvSpPr>
      <dsp:spPr>
        <a:xfrm>
          <a:off x="4282862" y="0"/>
          <a:ext cx="2377099" cy="750240"/>
        </a:xfrm>
        <a:prstGeom prst="chevron">
          <a:avLst/>
        </a:prstGeom>
        <a:solidFill>
          <a:srgbClr val="1060B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Model Building</a:t>
          </a:r>
        </a:p>
      </dsp:txBody>
      <dsp:txXfrm>
        <a:off x="4657982" y="0"/>
        <a:ext cx="1626859" cy="750240"/>
      </dsp:txXfrm>
    </dsp:sp>
    <dsp:sp modelId="{2D4BD96C-1E85-40C1-9CA3-F3A3E1BEF097}">
      <dsp:nvSpPr>
        <dsp:cNvPr id="0" name=""/>
        <dsp:cNvSpPr/>
      </dsp:nvSpPr>
      <dsp:spPr>
        <a:xfrm>
          <a:off x="6422251" y="0"/>
          <a:ext cx="2377099" cy="75024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Output Translation</a:t>
          </a:r>
        </a:p>
      </dsp:txBody>
      <dsp:txXfrm>
        <a:off x="6797371" y="0"/>
        <a:ext cx="1626859" cy="750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080C-6150-4153-8349-6CC2E6DE60F9}">
      <dsp:nvSpPr>
        <dsp:cNvPr id="0" name=""/>
        <dsp:cNvSpPr/>
      </dsp:nvSpPr>
      <dsp:spPr>
        <a:xfrm>
          <a:off x="4083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Input Data</a:t>
          </a:r>
        </a:p>
      </dsp:txBody>
      <dsp:txXfrm>
        <a:off x="379203" y="0"/>
        <a:ext cx="1626859" cy="750240"/>
      </dsp:txXfrm>
    </dsp:sp>
    <dsp:sp modelId="{D6146878-35E4-4615-B5D1-F4E1A9BAC8B4}">
      <dsp:nvSpPr>
        <dsp:cNvPr id="0" name=""/>
        <dsp:cNvSpPr/>
      </dsp:nvSpPr>
      <dsp:spPr>
        <a:xfrm>
          <a:off x="2143473" y="0"/>
          <a:ext cx="2377099" cy="750240"/>
        </a:xfrm>
        <a:prstGeom prst="chevron">
          <a:avLst/>
        </a:prstGeom>
        <a:noFill/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Feature Engineering</a:t>
          </a:r>
        </a:p>
      </dsp:txBody>
      <dsp:txXfrm>
        <a:off x="2518593" y="0"/>
        <a:ext cx="1626859" cy="750240"/>
      </dsp:txXfrm>
    </dsp:sp>
    <dsp:sp modelId="{556C01A3-32DD-493E-A5C0-2A560844C71C}">
      <dsp:nvSpPr>
        <dsp:cNvPr id="0" name=""/>
        <dsp:cNvSpPr/>
      </dsp:nvSpPr>
      <dsp:spPr>
        <a:xfrm>
          <a:off x="4282862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Model Building</a:t>
          </a:r>
        </a:p>
      </dsp:txBody>
      <dsp:txXfrm>
        <a:off x="4657982" y="0"/>
        <a:ext cx="1626859" cy="750240"/>
      </dsp:txXfrm>
    </dsp:sp>
    <dsp:sp modelId="{2D4BD96C-1E85-40C1-9CA3-F3A3E1BEF097}">
      <dsp:nvSpPr>
        <dsp:cNvPr id="0" name=""/>
        <dsp:cNvSpPr/>
      </dsp:nvSpPr>
      <dsp:spPr>
        <a:xfrm>
          <a:off x="6422251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Output Translation</a:t>
          </a:r>
        </a:p>
      </dsp:txBody>
      <dsp:txXfrm>
        <a:off x="6797371" y="0"/>
        <a:ext cx="1626859" cy="750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16752-29E3-4638-8EC5-866968EB6DB1}">
      <dsp:nvSpPr>
        <dsp:cNvPr id="0" name=""/>
        <dsp:cNvSpPr/>
      </dsp:nvSpPr>
      <dsp:spPr>
        <a:xfrm>
          <a:off x="1301123" y="890314"/>
          <a:ext cx="2185444" cy="2176101"/>
        </a:xfrm>
        <a:prstGeom prst="gear9">
          <a:avLst/>
        </a:prstGeom>
        <a:solidFill>
          <a:srgbClr val="288AE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Feature Engineering</a:t>
          </a:r>
        </a:p>
      </dsp:txBody>
      <dsp:txXfrm>
        <a:off x="1739796" y="1400055"/>
        <a:ext cx="1308098" cy="1118561"/>
      </dsp:txXfrm>
    </dsp:sp>
    <dsp:sp modelId="{BD0318D3-06C6-44F6-811A-F683D1112AA5}">
      <dsp:nvSpPr>
        <dsp:cNvPr id="0" name=""/>
        <dsp:cNvSpPr/>
      </dsp:nvSpPr>
      <dsp:spPr>
        <a:xfrm rot="19579188">
          <a:off x="923922" y="503279"/>
          <a:ext cx="2963878" cy="3001543"/>
        </a:xfrm>
        <a:prstGeom prst="circularArrow">
          <a:avLst>
            <a:gd name="adj1" fmla="val 4878"/>
            <a:gd name="adj2" fmla="val 312630"/>
            <a:gd name="adj3" fmla="val 3133259"/>
            <a:gd name="adj4" fmla="val 15234156"/>
            <a:gd name="adj5" fmla="val 5691"/>
          </a:avLst>
        </a:prstGeom>
        <a:solidFill>
          <a:srgbClr val="1060B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080C-6150-4153-8349-6CC2E6DE60F9}">
      <dsp:nvSpPr>
        <dsp:cNvPr id="0" name=""/>
        <dsp:cNvSpPr/>
      </dsp:nvSpPr>
      <dsp:spPr>
        <a:xfrm>
          <a:off x="4083" y="0"/>
          <a:ext cx="2377099" cy="750240"/>
        </a:xfrm>
        <a:prstGeom prst="chevron">
          <a:avLst/>
        </a:prstGeom>
        <a:solidFill>
          <a:srgbClr val="65CE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Input Data</a:t>
          </a:r>
        </a:p>
      </dsp:txBody>
      <dsp:txXfrm>
        <a:off x="379203" y="0"/>
        <a:ext cx="1626859" cy="750240"/>
      </dsp:txXfrm>
    </dsp:sp>
    <dsp:sp modelId="{D6146878-35E4-4615-B5D1-F4E1A9BAC8B4}">
      <dsp:nvSpPr>
        <dsp:cNvPr id="0" name=""/>
        <dsp:cNvSpPr/>
      </dsp:nvSpPr>
      <dsp:spPr>
        <a:xfrm>
          <a:off x="2143473" y="0"/>
          <a:ext cx="2377099" cy="750240"/>
        </a:xfrm>
        <a:prstGeom prst="chevron">
          <a:avLst/>
        </a:prstGeom>
        <a:solidFill>
          <a:srgbClr val="288AE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Feature Engineering</a:t>
          </a:r>
        </a:p>
      </dsp:txBody>
      <dsp:txXfrm>
        <a:off x="2518593" y="0"/>
        <a:ext cx="1626859" cy="750240"/>
      </dsp:txXfrm>
    </dsp:sp>
    <dsp:sp modelId="{556C01A3-32DD-493E-A5C0-2A560844C71C}">
      <dsp:nvSpPr>
        <dsp:cNvPr id="0" name=""/>
        <dsp:cNvSpPr/>
      </dsp:nvSpPr>
      <dsp:spPr>
        <a:xfrm>
          <a:off x="4282862" y="0"/>
          <a:ext cx="2377099" cy="750240"/>
        </a:xfrm>
        <a:prstGeom prst="chevron">
          <a:avLst/>
        </a:prstGeom>
        <a:solidFill>
          <a:srgbClr val="1060B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Model Building</a:t>
          </a:r>
        </a:p>
      </dsp:txBody>
      <dsp:txXfrm>
        <a:off x="4657982" y="0"/>
        <a:ext cx="1626859" cy="750240"/>
      </dsp:txXfrm>
    </dsp:sp>
    <dsp:sp modelId="{2D4BD96C-1E85-40C1-9CA3-F3A3E1BEF097}">
      <dsp:nvSpPr>
        <dsp:cNvPr id="0" name=""/>
        <dsp:cNvSpPr/>
      </dsp:nvSpPr>
      <dsp:spPr>
        <a:xfrm>
          <a:off x="6422251" y="0"/>
          <a:ext cx="2377099" cy="75024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Output Translation</a:t>
          </a:r>
        </a:p>
      </dsp:txBody>
      <dsp:txXfrm>
        <a:off x="6797371" y="0"/>
        <a:ext cx="1626859" cy="7502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080C-6150-4153-8349-6CC2E6DE60F9}">
      <dsp:nvSpPr>
        <dsp:cNvPr id="0" name=""/>
        <dsp:cNvSpPr/>
      </dsp:nvSpPr>
      <dsp:spPr>
        <a:xfrm>
          <a:off x="4083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Input Data</a:t>
          </a:r>
        </a:p>
      </dsp:txBody>
      <dsp:txXfrm>
        <a:off x="379203" y="0"/>
        <a:ext cx="1626859" cy="750240"/>
      </dsp:txXfrm>
    </dsp:sp>
    <dsp:sp modelId="{D6146878-35E4-4615-B5D1-F4E1A9BAC8B4}">
      <dsp:nvSpPr>
        <dsp:cNvPr id="0" name=""/>
        <dsp:cNvSpPr/>
      </dsp:nvSpPr>
      <dsp:spPr>
        <a:xfrm>
          <a:off x="2143473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Feature Engineering</a:t>
          </a:r>
        </a:p>
      </dsp:txBody>
      <dsp:txXfrm>
        <a:off x="2518593" y="0"/>
        <a:ext cx="1626859" cy="750240"/>
      </dsp:txXfrm>
    </dsp:sp>
    <dsp:sp modelId="{556C01A3-32DD-493E-A5C0-2A560844C71C}">
      <dsp:nvSpPr>
        <dsp:cNvPr id="0" name=""/>
        <dsp:cNvSpPr/>
      </dsp:nvSpPr>
      <dsp:spPr>
        <a:xfrm>
          <a:off x="4282862" y="0"/>
          <a:ext cx="2377099" cy="750240"/>
        </a:xfrm>
        <a:prstGeom prst="chevron">
          <a:avLst/>
        </a:prstGeom>
        <a:solidFill>
          <a:srgbClr val="1060B0">
            <a:alpha val="75000"/>
          </a:srgb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Model Building</a:t>
          </a:r>
          <a:endParaRPr lang="en-US" sz="2400" b="0" kern="1200" dirty="0">
            <a:solidFill>
              <a:srgbClr val="F6F6F6"/>
            </a:solidFill>
          </a:endParaRPr>
        </a:p>
      </dsp:txBody>
      <dsp:txXfrm>
        <a:off x="4657982" y="0"/>
        <a:ext cx="1626859" cy="750240"/>
      </dsp:txXfrm>
    </dsp:sp>
    <dsp:sp modelId="{2D4BD96C-1E85-40C1-9CA3-F3A3E1BEF097}">
      <dsp:nvSpPr>
        <dsp:cNvPr id="0" name=""/>
        <dsp:cNvSpPr/>
      </dsp:nvSpPr>
      <dsp:spPr>
        <a:xfrm>
          <a:off x="6422251" y="0"/>
          <a:ext cx="2377099" cy="750240"/>
        </a:xfrm>
        <a:prstGeom prst="chevron">
          <a:avLst/>
        </a:prstGeom>
        <a:solidFill>
          <a:srgbClr val="F6F6F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Output Translation</a:t>
          </a:r>
        </a:p>
      </dsp:txBody>
      <dsp:txXfrm>
        <a:off x="6797371" y="0"/>
        <a:ext cx="1626859" cy="7502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080C-6150-4153-8349-6CC2E6DE60F9}">
      <dsp:nvSpPr>
        <dsp:cNvPr id="0" name=""/>
        <dsp:cNvSpPr/>
      </dsp:nvSpPr>
      <dsp:spPr>
        <a:xfrm>
          <a:off x="4083" y="0"/>
          <a:ext cx="2377099" cy="750240"/>
        </a:xfrm>
        <a:prstGeom prst="chevron">
          <a:avLst/>
        </a:prstGeom>
        <a:solidFill>
          <a:srgbClr val="65CE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Input Data</a:t>
          </a:r>
        </a:p>
      </dsp:txBody>
      <dsp:txXfrm>
        <a:off x="379203" y="0"/>
        <a:ext cx="1626859" cy="750240"/>
      </dsp:txXfrm>
    </dsp:sp>
    <dsp:sp modelId="{D6146878-35E4-4615-B5D1-F4E1A9BAC8B4}">
      <dsp:nvSpPr>
        <dsp:cNvPr id="0" name=""/>
        <dsp:cNvSpPr/>
      </dsp:nvSpPr>
      <dsp:spPr>
        <a:xfrm>
          <a:off x="2143473" y="0"/>
          <a:ext cx="2377099" cy="750240"/>
        </a:xfrm>
        <a:prstGeom prst="chevron">
          <a:avLst/>
        </a:prstGeom>
        <a:solidFill>
          <a:srgbClr val="288AE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Feature Engineering</a:t>
          </a:r>
        </a:p>
      </dsp:txBody>
      <dsp:txXfrm>
        <a:off x="2518593" y="0"/>
        <a:ext cx="1626859" cy="750240"/>
      </dsp:txXfrm>
    </dsp:sp>
    <dsp:sp modelId="{556C01A3-32DD-493E-A5C0-2A560844C71C}">
      <dsp:nvSpPr>
        <dsp:cNvPr id="0" name=""/>
        <dsp:cNvSpPr/>
      </dsp:nvSpPr>
      <dsp:spPr>
        <a:xfrm>
          <a:off x="4282862" y="0"/>
          <a:ext cx="2377099" cy="750240"/>
        </a:xfrm>
        <a:prstGeom prst="chevron">
          <a:avLst/>
        </a:prstGeom>
        <a:solidFill>
          <a:srgbClr val="1060B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Model Building</a:t>
          </a:r>
        </a:p>
      </dsp:txBody>
      <dsp:txXfrm>
        <a:off x="4657982" y="0"/>
        <a:ext cx="1626859" cy="750240"/>
      </dsp:txXfrm>
    </dsp:sp>
    <dsp:sp modelId="{2D4BD96C-1E85-40C1-9CA3-F3A3E1BEF097}">
      <dsp:nvSpPr>
        <dsp:cNvPr id="0" name=""/>
        <dsp:cNvSpPr/>
      </dsp:nvSpPr>
      <dsp:spPr>
        <a:xfrm>
          <a:off x="6422251" y="0"/>
          <a:ext cx="2377099" cy="75024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6F6F6"/>
              </a:solidFill>
            </a:rPr>
            <a:t>Output Translation</a:t>
          </a:r>
        </a:p>
      </dsp:txBody>
      <dsp:txXfrm>
        <a:off x="6797371" y="0"/>
        <a:ext cx="1626859" cy="75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85C7B-5D0D-9148-AD23-0C3936FE2322}" type="datetimeFigureOut">
              <a:rPr lang="en-US" smtClean="0"/>
              <a:t>12/9/18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71A43-A466-0C40-B9F1-AC73A6427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5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lab.rutgers.edu/~gruteser/papers/KDD10.pdf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Association_for_Computing_Machinery" TargetMode="External"/><Relationship Id="rId4" Type="http://schemas.openxmlformats.org/officeDocument/2006/relationships/hyperlink" Target="https://en.wikipedia.org/wiki/New_York_Cit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we’re </a:t>
            </a:r>
            <a:r>
              <a:rPr lang="en-US" dirty="0" err="1"/>
              <a:t>gonna</a:t>
            </a:r>
            <a:r>
              <a:rPr lang="en-US" dirty="0"/>
              <a:t> talk about the big data techniques we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1A43-A466-0C40-B9F1-AC73A6427C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three big data tools to manage our large datasets. First, the amazon s3 provided us with large &amp; secure storage space. Second, Amazon EMR allowed us to manage high </a:t>
            </a:r>
            <a:r>
              <a:rPr lang="en-US" dirty="0" err="1"/>
              <a:t>volumn</a:t>
            </a:r>
            <a:r>
              <a:rPr lang="en-US" dirty="0"/>
              <a:t> data in clusters, which is much more efficient than working on python. Lastly, the spark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Mllib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 greater scale and is easy to apply our machine learning models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1A43-A466-0C40-B9F1-AC73A6427C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6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Yong Ge; Hui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Xiong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Alexander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Tuzhilin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Keli Xiao; Marco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Gruteser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Michael J.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Pazzani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(2010).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 Energy-Efficient Mobile Recommender System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(PDF). Proceedings of the 16th ACM SIGKDD Int'l Conf. on Knowledge Discovery and Data Mining.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ew York City"/>
              </a:rPr>
              <a:t>New York City, New York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ssociation for Computing Machinery"/>
              </a:rPr>
              <a:t>ACM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pp. 899–908. Retrieved 2011-11-17.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1A43-A466-0C40-B9F1-AC73A6427C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9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5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25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4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9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70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3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7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9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FB262-2A84-434B-8003-45BC0CDAF8BD}" type="datetimeFigureOut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3E21E-4CB4-422F-9941-F1DC0E38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8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10.tif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13" Type="http://schemas.openxmlformats.org/officeDocument/2006/relationships/diagramColors" Target="../diagrams/colors10.xml"/><Relationship Id="rId3" Type="http://schemas.openxmlformats.org/officeDocument/2006/relationships/image" Target="../media/image12.JPG"/><Relationship Id="rId7" Type="http://schemas.openxmlformats.org/officeDocument/2006/relationships/diagramQuickStyle" Target="../diagrams/quickStyle9.xml"/><Relationship Id="rId12" Type="http://schemas.openxmlformats.org/officeDocument/2006/relationships/diagramQuickStyle" Target="../diagrams/quickStyle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11" Type="http://schemas.openxmlformats.org/officeDocument/2006/relationships/diagramLayout" Target="../diagrams/layout10.xml"/><Relationship Id="rId5" Type="http://schemas.openxmlformats.org/officeDocument/2006/relationships/diagramData" Target="../diagrams/data9.xml"/><Relationship Id="rId10" Type="http://schemas.openxmlformats.org/officeDocument/2006/relationships/diagramData" Target="../diagrams/data10.xml"/><Relationship Id="rId4" Type="http://schemas.openxmlformats.org/officeDocument/2006/relationships/image" Target="../media/image13.png"/><Relationship Id="rId9" Type="http://schemas.microsoft.com/office/2007/relationships/diagramDrawing" Target="../diagrams/drawing9.xml"/><Relationship Id="rId14" Type="http://schemas.microsoft.com/office/2007/relationships/diagramDrawing" Target="../diagrams/drawin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0.tiff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19.tiff"/><Relationship Id="rId4" Type="http://schemas.openxmlformats.org/officeDocument/2006/relationships/diagramLayout" Target="../diagrams/layout11.xml"/><Relationship Id="rId9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21.tiff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24.tiff"/><Relationship Id="rId5" Type="http://schemas.openxmlformats.org/officeDocument/2006/relationships/diagramData" Target="../diagrams/data12.xml"/><Relationship Id="rId10" Type="http://schemas.openxmlformats.org/officeDocument/2006/relationships/image" Target="../media/image23.tiff"/><Relationship Id="rId4" Type="http://schemas.openxmlformats.org/officeDocument/2006/relationships/image" Target="../media/image22.tiff"/><Relationship Id="rId9" Type="http://schemas.microsoft.com/office/2007/relationships/diagramDrawing" Target="../diagrams/drawin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F528EB-463A-4ADC-9F6A-97A0589CB045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353"/>
            <a:ext cx="9144000" cy="56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0" y="0"/>
            <a:ext cx="9144000" cy="1230922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270BFB-C606-443E-AC08-402F5BFF9610}"/>
              </a:ext>
            </a:extLst>
          </p:cNvPr>
          <p:cNvCxnSpPr>
            <a:cxnSpLocks/>
          </p:cNvCxnSpPr>
          <p:nvPr/>
        </p:nvCxnSpPr>
        <p:spPr>
          <a:xfrm>
            <a:off x="1894114" y="967631"/>
            <a:ext cx="7249886" cy="0"/>
          </a:xfrm>
          <a:prstGeom prst="line">
            <a:avLst/>
          </a:prstGeom>
          <a:ln w="57150">
            <a:solidFill>
              <a:srgbClr val="65C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7A4A6E-9D58-42CF-993B-765CF5788535}"/>
              </a:ext>
            </a:extLst>
          </p:cNvPr>
          <p:cNvSpPr txBox="1"/>
          <p:nvPr/>
        </p:nvSpPr>
        <p:spPr>
          <a:xfrm>
            <a:off x="182880" y="-934506"/>
            <a:ext cx="8961120" cy="341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You’ll Buy Next</a:t>
            </a:r>
          </a:p>
          <a:p>
            <a:pPr algn="r"/>
            <a:r>
              <a:rPr 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When You’ll Buy It</a:t>
            </a:r>
          </a:p>
          <a:p>
            <a:pPr marL="1660525"/>
            <a:r>
              <a:rPr lang="en-US" sz="2200" dirty="0">
                <a:solidFill>
                  <a:srgbClr val="002060"/>
                </a:solidFill>
              </a:rPr>
              <a:t>Utilizing AWS and Spark ML to Predict User Choices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58A93-CA8B-48CF-8ACB-A58A340BEF3B}"/>
              </a:ext>
            </a:extLst>
          </p:cNvPr>
          <p:cNvSpPr txBox="1"/>
          <p:nvPr/>
        </p:nvSpPr>
        <p:spPr>
          <a:xfrm>
            <a:off x="294848" y="6382991"/>
            <a:ext cx="8961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Team 9:  </a:t>
            </a:r>
            <a:r>
              <a:rPr lang="en-US" sz="1500" dirty="0" err="1">
                <a:solidFill>
                  <a:srgbClr val="002060"/>
                </a:solidFill>
              </a:rPr>
              <a:t>Xiyang</a:t>
            </a:r>
            <a:r>
              <a:rPr lang="en-US" sz="1500" dirty="0">
                <a:solidFill>
                  <a:srgbClr val="002060"/>
                </a:solidFill>
              </a:rPr>
              <a:t> Xu, </a:t>
            </a:r>
            <a:r>
              <a:rPr lang="en-US" sz="1500" dirty="0" err="1">
                <a:solidFill>
                  <a:srgbClr val="002060"/>
                </a:solidFill>
              </a:rPr>
              <a:t>Kitlyn</a:t>
            </a:r>
            <a:r>
              <a:rPr lang="en-US" sz="1500" dirty="0">
                <a:solidFill>
                  <a:srgbClr val="002060"/>
                </a:solidFill>
              </a:rPr>
              <a:t> (Hui-</a:t>
            </a:r>
            <a:r>
              <a:rPr lang="en-US" sz="1500" dirty="0" err="1">
                <a:solidFill>
                  <a:srgbClr val="002060"/>
                </a:solidFill>
              </a:rPr>
              <a:t>Lun</a:t>
            </a:r>
            <a:r>
              <a:rPr lang="en-US" sz="1500" dirty="0">
                <a:solidFill>
                  <a:srgbClr val="002060"/>
                </a:solidFill>
              </a:rPr>
              <a:t>) </a:t>
            </a:r>
            <a:r>
              <a:rPr lang="en-US" sz="1500" dirty="0" err="1">
                <a:solidFill>
                  <a:srgbClr val="002060"/>
                </a:solidFill>
              </a:rPr>
              <a:t>Kuo</a:t>
            </a:r>
            <a:r>
              <a:rPr lang="en-US" sz="1500" dirty="0">
                <a:solidFill>
                  <a:srgbClr val="002060"/>
                </a:solidFill>
              </a:rPr>
              <a:t> , </a:t>
            </a:r>
            <a:r>
              <a:rPr lang="en-US" sz="1500" dirty="0" err="1">
                <a:solidFill>
                  <a:srgbClr val="002060"/>
                </a:solidFill>
              </a:rPr>
              <a:t>Yanlun</a:t>
            </a:r>
            <a:r>
              <a:rPr lang="en-US" sz="1500" dirty="0">
                <a:solidFill>
                  <a:srgbClr val="002060"/>
                </a:solidFill>
              </a:rPr>
              <a:t> Ren, Raghuveer Rao </a:t>
            </a:r>
            <a:r>
              <a:rPr lang="en-US" sz="1500" dirty="0" err="1">
                <a:solidFill>
                  <a:srgbClr val="002060"/>
                </a:solidFill>
              </a:rPr>
              <a:t>Vijjini</a:t>
            </a:r>
            <a:r>
              <a:rPr lang="en-US" sz="1500" dirty="0">
                <a:solidFill>
                  <a:srgbClr val="002060"/>
                </a:solidFill>
              </a:rPr>
              <a:t>, Sydney Jiang, Wade Wimer</a:t>
            </a:r>
          </a:p>
        </p:txBody>
      </p:sp>
    </p:spTree>
    <p:extLst>
      <p:ext uri="{BB962C8B-B14F-4D97-AF65-F5344CB8AC3E}">
        <p14:creationId xmlns:p14="http://schemas.microsoft.com/office/powerpoint/2010/main" val="193884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C8248-A2BF-4A65-8244-9F511841C026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Creation: </a:t>
            </a:r>
            <a:r>
              <a:rPr lang="en-US" sz="4400" b="1" dirty="0">
                <a:solidFill>
                  <a:srgbClr val="002060"/>
                </a:solidFill>
              </a:rPr>
              <a:t>Input Data</a:t>
            </a:r>
            <a:endParaRPr lang="en-US" sz="4400" dirty="0">
              <a:solidFill>
                <a:srgbClr val="00206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4878075-E4D4-4B13-8688-2B3CC24F7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963406"/>
              </p:ext>
            </p:extLst>
          </p:nvPr>
        </p:nvGraphicFramePr>
        <p:xfrm>
          <a:off x="181943" y="5934266"/>
          <a:ext cx="8803435" cy="75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CD738E6-B531-440E-92B9-E50A4FA31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98309"/>
              </p:ext>
            </p:extLst>
          </p:nvPr>
        </p:nvGraphicFramePr>
        <p:xfrm>
          <a:off x="182880" y="5934456"/>
          <a:ext cx="8803435" cy="75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EA8D85-E0A7-4665-B210-E405CC6FBB0E}"/>
              </a:ext>
            </a:extLst>
          </p:cNvPr>
          <p:cNvCxnSpPr/>
          <p:nvPr/>
        </p:nvCxnSpPr>
        <p:spPr>
          <a:xfrm>
            <a:off x="2266950" y="5838825"/>
            <a:ext cx="633412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789EEE-439F-467A-8D40-E8995370EDA1}"/>
              </a:ext>
            </a:extLst>
          </p:cNvPr>
          <p:cNvSpPr/>
          <p:nvPr/>
        </p:nvSpPr>
        <p:spPr>
          <a:xfrm>
            <a:off x="258143" y="1922006"/>
            <a:ext cx="2446957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User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B8E1E-2900-483D-B5F3-D9343BE365C7}"/>
              </a:ext>
            </a:extLst>
          </p:cNvPr>
          <p:cNvSpPr/>
          <p:nvPr/>
        </p:nvSpPr>
        <p:spPr>
          <a:xfrm>
            <a:off x="258143" y="2563488"/>
            <a:ext cx="2446957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Transaction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F073D-1E3F-4A89-BB9E-4BCA0DAAEDED}"/>
              </a:ext>
            </a:extLst>
          </p:cNvPr>
          <p:cNvSpPr/>
          <p:nvPr/>
        </p:nvSpPr>
        <p:spPr>
          <a:xfrm>
            <a:off x="258143" y="3204970"/>
            <a:ext cx="2446957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D5D22-EC95-4D36-B1F0-82600D0C8816}"/>
              </a:ext>
            </a:extLst>
          </p:cNvPr>
          <p:cNvSpPr/>
          <p:nvPr/>
        </p:nvSpPr>
        <p:spPr>
          <a:xfrm>
            <a:off x="258143" y="3846452"/>
            <a:ext cx="2446957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Amt Purchased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50832-300F-406F-ABFF-0CE1F8E8C0DC}"/>
              </a:ext>
            </a:extLst>
          </p:cNvPr>
          <p:cNvSpPr/>
          <p:nvPr/>
        </p:nvSpPr>
        <p:spPr>
          <a:xfrm>
            <a:off x="258143" y="4487934"/>
            <a:ext cx="2446957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Last Visit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48359-5979-49A5-B1D0-E29AC89D662E}"/>
              </a:ext>
            </a:extLst>
          </p:cNvPr>
          <p:cNvSpPr/>
          <p:nvPr/>
        </p:nvSpPr>
        <p:spPr>
          <a:xfrm>
            <a:off x="258143" y="5129414"/>
            <a:ext cx="2446957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Item Location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A1B99D94-6472-41DF-AA93-4BEDB4E3F98B}"/>
              </a:ext>
            </a:extLst>
          </p:cNvPr>
          <p:cNvSpPr/>
          <p:nvPr/>
        </p:nvSpPr>
        <p:spPr>
          <a:xfrm rot="5400000">
            <a:off x="3051109" y="3169094"/>
            <a:ext cx="1240972" cy="554663"/>
          </a:xfrm>
          <a:prstGeom prst="triangle">
            <a:avLst/>
          </a:prstGeom>
          <a:solidFill>
            <a:srgbClr val="36B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FED97-E4E4-4BA3-B02D-CF513E826D3D}"/>
              </a:ext>
            </a:extLst>
          </p:cNvPr>
          <p:cNvSpPr/>
          <p:nvPr/>
        </p:nvSpPr>
        <p:spPr>
          <a:xfrm>
            <a:off x="4478962" y="3121295"/>
            <a:ext cx="3759968" cy="43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36BFFC"/>
                </a:solidFill>
              </a:rPr>
              <a:t>Minimum attributes needed to inform model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E760EF-706D-407C-B5AC-EEDCE5B435D3}"/>
              </a:ext>
            </a:extLst>
          </p:cNvPr>
          <p:cNvSpPr/>
          <p:nvPr/>
        </p:nvSpPr>
        <p:spPr>
          <a:xfrm>
            <a:off x="3249853" y="5129414"/>
            <a:ext cx="5895975" cy="43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36BFFC"/>
                </a:solidFill>
              </a:rPr>
              <a:t>Added in this data set to inform user access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5934EBA-4F92-4022-AD40-90158BEF0385}"/>
              </a:ext>
            </a:extLst>
          </p:cNvPr>
          <p:cNvSpPr/>
          <p:nvPr/>
        </p:nvSpPr>
        <p:spPr>
          <a:xfrm rot="5400000">
            <a:off x="2773703" y="5238867"/>
            <a:ext cx="433511" cy="214607"/>
          </a:xfrm>
          <a:prstGeom prst="triangle">
            <a:avLst/>
          </a:prstGeom>
          <a:solidFill>
            <a:srgbClr val="36B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0850C5-65A0-4333-A343-59DA17C1212C}"/>
              </a:ext>
            </a:extLst>
          </p:cNvPr>
          <p:cNvCxnSpPr/>
          <p:nvPr/>
        </p:nvCxnSpPr>
        <p:spPr>
          <a:xfrm>
            <a:off x="258143" y="5019869"/>
            <a:ext cx="8577947" cy="0"/>
          </a:xfrm>
          <a:prstGeom prst="line">
            <a:avLst/>
          </a:prstGeom>
          <a:ln w="28575">
            <a:solidFill>
              <a:srgbClr val="36BFF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96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C8248-A2BF-4A65-8244-9F511841C026}"/>
              </a:ext>
            </a:extLst>
          </p:cNvPr>
          <p:cNvSpPr txBox="1"/>
          <p:nvPr/>
        </p:nvSpPr>
        <p:spPr>
          <a:xfrm>
            <a:off x="137160" y="87551"/>
            <a:ext cx="8893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Creation: </a:t>
            </a:r>
            <a:r>
              <a:rPr lang="en-US" sz="4400" b="1" dirty="0">
                <a:solidFill>
                  <a:srgbClr val="002060"/>
                </a:solidFill>
              </a:rPr>
              <a:t>Feature Engineering</a:t>
            </a:r>
            <a:endParaRPr lang="en-US" sz="4400" dirty="0">
              <a:solidFill>
                <a:srgbClr val="00206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4878075-E4D4-4B13-8688-2B3CC24F7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350814"/>
              </p:ext>
            </p:extLst>
          </p:nvPr>
        </p:nvGraphicFramePr>
        <p:xfrm>
          <a:off x="181943" y="5934266"/>
          <a:ext cx="8803435" cy="75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CD738E6-B531-440E-92B9-E50A4FA31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06054"/>
              </p:ext>
            </p:extLst>
          </p:nvPr>
        </p:nvGraphicFramePr>
        <p:xfrm>
          <a:off x="182880" y="5934456"/>
          <a:ext cx="8803435" cy="75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EA8D85-E0A7-4665-B210-E405CC6FBB0E}"/>
              </a:ext>
            </a:extLst>
          </p:cNvPr>
          <p:cNvCxnSpPr>
            <a:cxnSpLocks/>
          </p:cNvCxnSpPr>
          <p:nvPr/>
        </p:nvCxnSpPr>
        <p:spPr>
          <a:xfrm>
            <a:off x="4478962" y="5838825"/>
            <a:ext cx="412211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0FE56B-9FB4-41AA-9D2A-868D0B74DC49}"/>
              </a:ext>
            </a:extLst>
          </p:cNvPr>
          <p:cNvCxnSpPr>
            <a:cxnSpLocks/>
          </p:cNvCxnSpPr>
          <p:nvPr/>
        </p:nvCxnSpPr>
        <p:spPr>
          <a:xfrm>
            <a:off x="227200" y="5838825"/>
            <a:ext cx="196549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182EDB2-4BA7-4D06-99FD-B16A5858ABE6}"/>
              </a:ext>
            </a:extLst>
          </p:cNvPr>
          <p:cNvSpPr/>
          <p:nvPr/>
        </p:nvSpPr>
        <p:spPr>
          <a:xfrm>
            <a:off x="181943" y="1439989"/>
            <a:ext cx="2010751" cy="699796"/>
          </a:xfrm>
          <a:prstGeom prst="roundRect">
            <a:avLst>
              <a:gd name="adj" fmla="val 8246"/>
            </a:avLst>
          </a:prstGeom>
          <a:solidFill>
            <a:srgbClr val="288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Input Data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A74B76C-CC86-4CCD-B4D2-A167E888BC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64648"/>
              </p:ext>
            </p:extLst>
          </p:nvPr>
        </p:nvGraphicFramePr>
        <p:xfrm>
          <a:off x="-115688" y="16967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1350F50-6A9C-44EE-A20D-61A349B7BE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9152" y="2253207"/>
            <a:ext cx="817187" cy="746447"/>
          </a:xfrm>
          <a:prstGeom prst="bentConnector3">
            <a:avLst>
              <a:gd name="adj1" fmla="val 100239"/>
            </a:avLst>
          </a:prstGeom>
          <a:ln w="117475">
            <a:solidFill>
              <a:srgbClr val="1060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BB1E18F-7835-4ACC-A583-B8F08046C699}"/>
              </a:ext>
            </a:extLst>
          </p:cNvPr>
          <p:cNvCxnSpPr>
            <a:cxnSpLocks/>
          </p:cNvCxnSpPr>
          <p:nvPr/>
        </p:nvCxnSpPr>
        <p:spPr>
          <a:xfrm>
            <a:off x="2426416" y="4786905"/>
            <a:ext cx="2145584" cy="475560"/>
          </a:xfrm>
          <a:prstGeom prst="bentConnector3">
            <a:avLst>
              <a:gd name="adj1" fmla="val 2599"/>
            </a:avLst>
          </a:prstGeom>
          <a:ln w="117475">
            <a:solidFill>
              <a:srgbClr val="1060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4D29EF4-C3A4-4876-80B5-B0CA8B17B62A}"/>
              </a:ext>
            </a:extLst>
          </p:cNvPr>
          <p:cNvSpPr/>
          <p:nvPr/>
        </p:nvSpPr>
        <p:spPr>
          <a:xfrm>
            <a:off x="4622829" y="2747311"/>
            <a:ext cx="3840044" cy="2824700"/>
          </a:xfrm>
          <a:prstGeom prst="rect">
            <a:avLst/>
          </a:prstGeom>
          <a:solidFill>
            <a:srgbClr val="288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Developed Sections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0BFC9C-A252-488C-B095-CA92FADBE643}"/>
              </a:ext>
            </a:extLst>
          </p:cNvPr>
          <p:cNvSpPr/>
          <p:nvPr/>
        </p:nvSpPr>
        <p:spPr>
          <a:xfrm>
            <a:off x="4698300" y="3273475"/>
            <a:ext cx="2263173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Features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029251-5CD6-4F4F-9D5C-CD58379FC714}"/>
              </a:ext>
            </a:extLst>
          </p:cNvPr>
          <p:cNvSpPr/>
          <p:nvPr/>
        </p:nvSpPr>
        <p:spPr>
          <a:xfrm>
            <a:off x="4698300" y="3851280"/>
            <a:ext cx="2263173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Item Features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F7B438-94D8-4E1A-A037-626ADFAD1C6D}"/>
              </a:ext>
            </a:extLst>
          </p:cNvPr>
          <p:cNvSpPr/>
          <p:nvPr/>
        </p:nvSpPr>
        <p:spPr>
          <a:xfrm>
            <a:off x="4698300" y="4429085"/>
            <a:ext cx="2263173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x Item Features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E58457-E758-49D2-B3A1-FDE0DE3B5253}"/>
              </a:ext>
            </a:extLst>
          </p:cNvPr>
          <p:cNvSpPr/>
          <p:nvPr/>
        </p:nvSpPr>
        <p:spPr>
          <a:xfrm>
            <a:off x="4698300" y="5006891"/>
            <a:ext cx="2263173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Datetime Features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481DAA5-B419-4067-8944-D8E6513F871F}"/>
              </a:ext>
            </a:extLst>
          </p:cNvPr>
          <p:cNvSpPr/>
          <p:nvPr/>
        </p:nvSpPr>
        <p:spPr>
          <a:xfrm>
            <a:off x="7128425" y="3273475"/>
            <a:ext cx="1251297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6 Features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DDC49B-BEAD-4881-99EE-598FA271896E}"/>
              </a:ext>
            </a:extLst>
          </p:cNvPr>
          <p:cNvSpPr/>
          <p:nvPr/>
        </p:nvSpPr>
        <p:spPr>
          <a:xfrm>
            <a:off x="7128425" y="3851280"/>
            <a:ext cx="1251297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9 Features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9D779C9-7B43-4323-96E9-EE6DA7059D49}"/>
              </a:ext>
            </a:extLst>
          </p:cNvPr>
          <p:cNvSpPr/>
          <p:nvPr/>
        </p:nvSpPr>
        <p:spPr>
          <a:xfrm>
            <a:off x="7128425" y="4429085"/>
            <a:ext cx="1251297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7 Features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3673F3-44FA-4985-A4B8-1D48FFD51D4F}"/>
              </a:ext>
            </a:extLst>
          </p:cNvPr>
          <p:cNvSpPr/>
          <p:nvPr/>
        </p:nvSpPr>
        <p:spPr>
          <a:xfrm>
            <a:off x="7128425" y="5006891"/>
            <a:ext cx="1251297" cy="430669"/>
          </a:xfrm>
          <a:prstGeom prst="rect">
            <a:avLst/>
          </a:prstGeom>
          <a:solidFill>
            <a:srgbClr val="65C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 Features</a:t>
            </a:r>
          </a:p>
        </p:txBody>
      </p:sp>
    </p:spTree>
    <p:extLst>
      <p:ext uri="{BB962C8B-B14F-4D97-AF65-F5344CB8AC3E}">
        <p14:creationId xmlns:p14="http://schemas.microsoft.com/office/powerpoint/2010/main" val="329848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3D694C8-B6F9-8043-9FE1-F3B0FE28403A}"/>
              </a:ext>
            </a:extLst>
          </p:cNvPr>
          <p:cNvSpPr/>
          <p:nvPr/>
        </p:nvSpPr>
        <p:spPr>
          <a:xfrm>
            <a:off x="1" y="-15296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C8248-A2BF-4A65-8244-9F511841C026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Creation: </a:t>
            </a:r>
            <a:r>
              <a:rPr lang="en-US" sz="4000" b="1" dirty="0">
                <a:solidFill>
                  <a:srgbClr val="002060"/>
                </a:solidFill>
              </a:rPr>
              <a:t>Model Building</a:t>
            </a:r>
            <a:endParaRPr lang="en-US" sz="2000" dirty="0">
              <a:solidFill>
                <a:srgbClr val="00206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4878075-E4D4-4B13-8688-2B3CC24F7862}"/>
              </a:ext>
            </a:extLst>
          </p:cNvPr>
          <p:cNvGraphicFramePr/>
          <p:nvPr>
            <p:extLst/>
          </p:nvPr>
        </p:nvGraphicFramePr>
        <p:xfrm>
          <a:off x="181943" y="5934266"/>
          <a:ext cx="8803435" cy="75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CD738E6-B531-440E-92B9-E50A4FA31228}"/>
              </a:ext>
            </a:extLst>
          </p:cNvPr>
          <p:cNvGraphicFramePr/>
          <p:nvPr>
            <p:extLst/>
          </p:nvPr>
        </p:nvGraphicFramePr>
        <p:xfrm>
          <a:off x="182880" y="5934456"/>
          <a:ext cx="8803435" cy="75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EA8D85-E0A7-4665-B210-E405CC6FBB0E}"/>
              </a:ext>
            </a:extLst>
          </p:cNvPr>
          <p:cNvCxnSpPr>
            <a:cxnSpLocks/>
          </p:cNvCxnSpPr>
          <p:nvPr/>
        </p:nvCxnSpPr>
        <p:spPr>
          <a:xfrm>
            <a:off x="6652727" y="5838825"/>
            <a:ext cx="194834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0FE56B-9FB4-41AA-9D2A-868D0B74DC49}"/>
              </a:ext>
            </a:extLst>
          </p:cNvPr>
          <p:cNvCxnSpPr>
            <a:cxnSpLocks/>
          </p:cNvCxnSpPr>
          <p:nvPr/>
        </p:nvCxnSpPr>
        <p:spPr>
          <a:xfrm>
            <a:off x="227200" y="5838825"/>
            <a:ext cx="411153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C61F92B-CAA7-A14A-87BB-7C47FC63B9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6423" y="2436183"/>
            <a:ext cx="2988428" cy="1561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0F5DE4-91F1-4E4C-ABBC-36C73AC00DC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9064" b="28884"/>
          <a:stretch/>
        </p:blipFill>
        <p:spPr>
          <a:xfrm>
            <a:off x="266884" y="2382770"/>
            <a:ext cx="4111535" cy="1806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EE3CD2-79ED-5D48-950E-9B226E0E6EE0}"/>
              </a:ext>
            </a:extLst>
          </p:cNvPr>
          <p:cNvSpPr txBox="1"/>
          <p:nvPr/>
        </p:nvSpPr>
        <p:spPr>
          <a:xfrm>
            <a:off x="5628726" y="4729394"/>
            <a:ext cx="319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1C4"/>
                </a:solidFill>
              </a:rPr>
              <a:t>50 tree nodes running parallel </a:t>
            </a:r>
          </a:p>
          <a:p>
            <a:r>
              <a:rPr lang="en-US" dirty="0">
                <a:solidFill>
                  <a:srgbClr val="4471C4"/>
                </a:solidFill>
              </a:rPr>
              <a:t>across Spark clusters</a:t>
            </a:r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736ECFF9-4D17-D246-8E5D-3B4D642F80AC}"/>
              </a:ext>
            </a:extLst>
          </p:cNvPr>
          <p:cNvSpPr/>
          <p:nvPr/>
        </p:nvSpPr>
        <p:spPr>
          <a:xfrm>
            <a:off x="713935" y="4778240"/>
            <a:ext cx="274320" cy="2743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9F6264AA-A5B0-774C-A20C-2E08F7F01163}"/>
              </a:ext>
            </a:extLst>
          </p:cNvPr>
          <p:cNvSpPr/>
          <p:nvPr/>
        </p:nvSpPr>
        <p:spPr>
          <a:xfrm>
            <a:off x="5354406" y="4778240"/>
            <a:ext cx="274320" cy="2743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C5DF2D-C701-8F4F-8124-AED448A09F7E}"/>
              </a:ext>
            </a:extLst>
          </p:cNvPr>
          <p:cNvSpPr txBox="1"/>
          <p:nvPr/>
        </p:nvSpPr>
        <p:spPr>
          <a:xfrm>
            <a:off x="1168128" y="4754118"/>
            <a:ext cx="2664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1C4"/>
                </a:solidFill>
              </a:rPr>
              <a:t>Random Forest Algorithm</a:t>
            </a:r>
          </a:p>
          <a:p>
            <a:endParaRPr lang="en-US" dirty="0">
              <a:solidFill>
                <a:srgbClr val="4471C4"/>
              </a:solidFill>
            </a:endParaRPr>
          </a:p>
          <a:p>
            <a:r>
              <a:rPr lang="en-US" dirty="0">
                <a:solidFill>
                  <a:srgbClr val="4471C4"/>
                </a:solidFill>
              </a:rPr>
              <a:t>Good performance</a:t>
            </a:r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29B83F48-3D6D-0C41-B7CE-83C5A074762B}"/>
              </a:ext>
            </a:extLst>
          </p:cNvPr>
          <p:cNvSpPr/>
          <p:nvPr/>
        </p:nvSpPr>
        <p:spPr>
          <a:xfrm>
            <a:off x="716866" y="5317501"/>
            <a:ext cx="274320" cy="2743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38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3D694C8-B6F9-8043-9FE1-F3B0FE28403A}"/>
              </a:ext>
            </a:extLst>
          </p:cNvPr>
          <p:cNvSpPr/>
          <p:nvPr/>
        </p:nvSpPr>
        <p:spPr>
          <a:xfrm>
            <a:off x="1" y="-15296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39006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C8248-A2BF-4A65-8244-9F511841C026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Creation: </a:t>
            </a:r>
            <a:r>
              <a:rPr lang="en-US" sz="4000" b="1" dirty="0">
                <a:solidFill>
                  <a:srgbClr val="002060"/>
                </a:solidFill>
              </a:rPr>
              <a:t>Output Translation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247FB-70FB-3943-9335-B8899EF6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32" y="2601776"/>
            <a:ext cx="4051300" cy="2184400"/>
          </a:xfrm>
          <a:prstGeom prst="rect">
            <a:avLst/>
          </a:prstGeom>
          <a:ln w="38100">
            <a:solidFill>
              <a:srgbClr val="4471C4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0E6F03-D377-6449-8444-542CB7F05CC8}"/>
              </a:ext>
            </a:extLst>
          </p:cNvPr>
          <p:cNvSpPr txBox="1"/>
          <p:nvPr/>
        </p:nvSpPr>
        <p:spPr>
          <a:xfrm>
            <a:off x="665432" y="5250526"/>
            <a:ext cx="778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71C4"/>
                </a:solidFill>
              </a:rPr>
              <a:t>probabilities of a </a:t>
            </a:r>
            <a:r>
              <a:rPr lang="en-US" b="1" dirty="0">
                <a:solidFill>
                  <a:srgbClr val="4471C4"/>
                </a:solidFill>
              </a:rPr>
              <a:t>specific user</a:t>
            </a:r>
            <a:r>
              <a:rPr lang="en-US" dirty="0">
                <a:solidFill>
                  <a:srgbClr val="4471C4"/>
                </a:solidFill>
              </a:rPr>
              <a:t> buying </a:t>
            </a:r>
            <a:r>
              <a:rPr lang="en-US" b="1" dirty="0">
                <a:solidFill>
                  <a:srgbClr val="4471C4"/>
                </a:solidFill>
              </a:rPr>
              <a:t>specific product</a:t>
            </a:r>
            <a:r>
              <a:rPr lang="en-US" dirty="0">
                <a:solidFill>
                  <a:srgbClr val="4471C4"/>
                </a:solidFill>
              </a:rPr>
              <a:t> at a </a:t>
            </a:r>
            <a:r>
              <a:rPr lang="en-US" b="1" dirty="0">
                <a:solidFill>
                  <a:srgbClr val="4471C4"/>
                </a:solidFill>
              </a:rPr>
              <a:t>specific 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6148F2-1D33-5244-BAB7-32CC1CAB6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9" y="1720372"/>
            <a:ext cx="2081465" cy="3433344"/>
          </a:xfrm>
          <a:prstGeom prst="rect">
            <a:avLst/>
          </a:prstGeom>
          <a:ln w="38100">
            <a:solidFill>
              <a:srgbClr val="4471C4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7E093F-E461-2243-9F30-85038979CF14}"/>
              </a:ext>
            </a:extLst>
          </p:cNvPr>
          <p:cNvCxnSpPr>
            <a:cxnSpLocks/>
          </p:cNvCxnSpPr>
          <p:nvPr/>
        </p:nvCxnSpPr>
        <p:spPr>
          <a:xfrm>
            <a:off x="3014644" y="3672068"/>
            <a:ext cx="1186962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372CB17-6F31-43E3-BE78-CA8833E0DF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7445419"/>
              </p:ext>
            </p:extLst>
          </p:nvPr>
        </p:nvGraphicFramePr>
        <p:xfrm>
          <a:off x="181943" y="5934266"/>
          <a:ext cx="8803435" cy="75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A511235-D587-41C3-8E17-630D8DCA15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151993"/>
              </p:ext>
            </p:extLst>
          </p:nvPr>
        </p:nvGraphicFramePr>
        <p:xfrm>
          <a:off x="182880" y="5934456"/>
          <a:ext cx="8803435" cy="75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AAC960-4E5F-4D08-9E44-DF7CCB91E9E9}"/>
              </a:ext>
            </a:extLst>
          </p:cNvPr>
          <p:cNvCxnSpPr>
            <a:cxnSpLocks/>
          </p:cNvCxnSpPr>
          <p:nvPr/>
        </p:nvCxnSpPr>
        <p:spPr>
          <a:xfrm>
            <a:off x="227200" y="5838825"/>
            <a:ext cx="62244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6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26108" y="0"/>
            <a:ext cx="9117892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c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A4A6E-9D58-42CF-993B-765CF5788535}"/>
              </a:ext>
            </a:extLst>
          </p:cNvPr>
          <p:cNvSpPr txBox="1"/>
          <p:nvPr/>
        </p:nvSpPr>
        <p:spPr>
          <a:xfrm>
            <a:off x="137160" y="91440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Example	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83614-901B-4121-B39B-812CB610375B}"/>
              </a:ext>
            </a:extLst>
          </p:cNvPr>
          <p:cNvSpPr txBox="1"/>
          <p:nvPr/>
        </p:nvSpPr>
        <p:spPr>
          <a:xfrm>
            <a:off x="4760344" y="3974110"/>
            <a:ext cx="3959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Chocolate nuts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Chocolate Mint Ice Cream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Tortilla 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Case Sugar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5C3CA-FBCF-438D-B154-8668BA181B6D}"/>
              </a:ext>
            </a:extLst>
          </p:cNvPr>
          <p:cNvSpPr/>
          <p:nvPr/>
        </p:nvSpPr>
        <p:spPr>
          <a:xfrm>
            <a:off x="424541" y="1548134"/>
            <a:ext cx="5465517" cy="182123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0A228-8803-48DB-A098-76FC75892C5B}"/>
              </a:ext>
            </a:extLst>
          </p:cNvPr>
          <p:cNvSpPr txBox="1"/>
          <p:nvPr/>
        </p:nvSpPr>
        <p:spPr>
          <a:xfrm>
            <a:off x="2439083" y="1645249"/>
            <a:ext cx="3450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6F6F6"/>
                </a:solidFill>
              </a:rPr>
              <a:t>User: Sydney</a:t>
            </a:r>
          </a:p>
          <a:p>
            <a:endParaRPr lang="en-US" b="1" dirty="0">
              <a:solidFill>
                <a:srgbClr val="F6F6F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F6F6"/>
                </a:solidFill>
              </a:rPr>
              <a:t>Healthy purchases on Monday afternoon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F6F6"/>
                </a:solidFill>
              </a:rPr>
              <a:t>Snacks on Weekend nights 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0C72AC2-AC0C-400E-88F3-52A07313C66F}"/>
              </a:ext>
            </a:extLst>
          </p:cNvPr>
          <p:cNvSpPr/>
          <p:nvPr/>
        </p:nvSpPr>
        <p:spPr>
          <a:xfrm>
            <a:off x="5890058" y="1549707"/>
            <a:ext cx="2675444" cy="1821237"/>
          </a:xfrm>
          <a:prstGeom prst="triangle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CE474-AFE1-4FE9-9D58-309A69028A93}"/>
              </a:ext>
            </a:extLst>
          </p:cNvPr>
          <p:cNvSpPr/>
          <p:nvPr/>
        </p:nvSpPr>
        <p:spPr>
          <a:xfrm>
            <a:off x="444860" y="3429000"/>
            <a:ext cx="3950401" cy="3256102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55207C-B8C4-4858-9464-0014EBF810E9}"/>
              </a:ext>
            </a:extLst>
          </p:cNvPr>
          <p:cNvSpPr txBox="1"/>
          <p:nvPr/>
        </p:nvSpPr>
        <p:spPr>
          <a:xfrm>
            <a:off x="623832" y="3993698"/>
            <a:ext cx="2521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While wheat bread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Tomatoes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Coconut Milk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Lemon Juice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39C6C-B20F-460A-B7E5-2AA03C5ECCB7}"/>
              </a:ext>
            </a:extLst>
          </p:cNvPr>
          <p:cNvSpPr/>
          <p:nvPr/>
        </p:nvSpPr>
        <p:spPr>
          <a:xfrm>
            <a:off x="4497537" y="3429000"/>
            <a:ext cx="4071218" cy="3256102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2EBA13-138A-9249-823A-409DF091C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021" y="314013"/>
            <a:ext cx="1892300" cy="381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81532D9-14C9-4350-A18D-BF22C0585406}"/>
              </a:ext>
            </a:extLst>
          </p:cNvPr>
          <p:cNvSpPr txBox="1"/>
          <p:nvPr/>
        </p:nvSpPr>
        <p:spPr>
          <a:xfrm>
            <a:off x="4748739" y="3496053"/>
            <a:ext cx="252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Sunday Evening Basket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32A390-D184-4476-BB26-D901F49A8C78}"/>
              </a:ext>
            </a:extLst>
          </p:cNvPr>
          <p:cNvSpPr txBox="1"/>
          <p:nvPr/>
        </p:nvSpPr>
        <p:spPr>
          <a:xfrm>
            <a:off x="689956" y="3531938"/>
            <a:ext cx="28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Monday Afternoon Basket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A8875-5F5F-4CF6-8C69-552D67BF8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43" y="5309866"/>
            <a:ext cx="1350762" cy="1200330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82389-F78C-4FDE-9507-8F7FD73A5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389" y="5363250"/>
            <a:ext cx="1342842" cy="117921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1026" name="Picture 2" descr="Image may contain: 1 person, smiling">
            <a:extLst>
              <a:ext uri="{FF2B5EF4-FFF2-40B4-BE49-F238E27FC236}">
                <a16:creationId xmlns:a16="http://schemas.microsoft.com/office/drawing/2014/main" id="{BE297116-7CE7-41A4-91A4-19501F6E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67" y="1740823"/>
            <a:ext cx="1498600" cy="1498600"/>
          </a:xfrm>
          <a:prstGeom prst="rect">
            <a:avLst/>
          </a:prstGeom>
          <a:ln w="38100">
            <a:solidFill>
              <a:srgbClr val="F6F6F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003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CBC0F-5199-46FA-915E-5236E669E8E8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AFA666-C3D0-4C77-9416-48DCD1C7FB4F}"/>
              </a:ext>
            </a:extLst>
          </p:cNvPr>
          <p:cNvSpPr/>
          <p:nvPr/>
        </p:nvSpPr>
        <p:spPr>
          <a:xfrm>
            <a:off x="198120" y="2273808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Predictive: System Concept and Comparison to Traditional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A7DC63-B547-41A0-82EB-7BD8CB0CB4D3}"/>
              </a:ext>
            </a:extLst>
          </p:cNvPr>
          <p:cNvSpPr/>
          <p:nvPr/>
        </p:nvSpPr>
        <p:spPr>
          <a:xfrm>
            <a:off x="925720" y="3925560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Creation and 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0E6610-DA35-46A8-BAAE-9E05B474A0BE}"/>
              </a:ext>
            </a:extLst>
          </p:cNvPr>
          <p:cNvSpPr/>
          <p:nvPr/>
        </p:nvSpPr>
        <p:spPr>
          <a:xfrm>
            <a:off x="1291480" y="4757841"/>
            <a:ext cx="7256604" cy="466530"/>
          </a:xfrm>
          <a:prstGeom prst="roundRect">
            <a:avLst>
              <a:gd name="adj" fmla="val 50000"/>
            </a:avLst>
          </a:prstGeom>
          <a:solidFill>
            <a:srgbClr val="1477DA"/>
          </a:solidFill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rgbClr val="F6F6F6"/>
                </a:solidFill>
              </a:rPr>
              <a:t>Business Use Cases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87C106-3CB4-4488-B5DF-7C6FCF6D269B}"/>
              </a:ext>
            </a:extLst>
          </p:cNvPr>
          <p:cNvSpPr/>
          <p:nvPr/>
        </p:nvSpPr>
        <p:spPr>
          <a:xfrm>
            <a:off x="1657240" y="5590122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37CC23-2CE8-41E6-AEFC-67FAF80EED0A}"/>
              </a:ext>
            </a:extLst>
          </p:cNvPr>
          <p:cNvSpPr/>
          <p:nvPr/>
        </p:nvSpPr>
        <p:spPr>
          <a:xfrm>
            <a:off x="563880" y="3096768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and Emergent Techniques</a:t>
            </a:r>
          </a:p>
        </p:txBody>
      </p:sp>
    </p:spTree>
    <p:extLst>
      <p:ext uri="{BB962C8B-B14F-4D97-AF65-F5344CB8AC3E}">
        <p14:creationId xmlns:p14="http://schemas.microsoft.com/office/powerpoint/2010/main" val="389603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A4A6E-9D58-42CF-993B-765CF5788535}"/>
              </a:ext>
            </a:extLst>
          </p:cNvPr>
          <p:cNvSpPr txBox="1"/>
          <p:nvPr/>
        </p:nvSpPr>
        <p:spPr>
          <a:xfrm>
            <a:off x="137160" y="91440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E-Commerce Use Case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C91B3F-75E7-40D5-BCEA-7F700F19C276}"/>
              </a:ext>
            </a:extLst>
          </p:cNvPr>
          <p:cNvSpPr txBox="1"/>
          <p:nvPr/>
        </p:nvSpPr>
        <p:spPr>
          <a:xfrm>
            <a:off x="6018966" y="5674886"/>
            <a:ext cx="259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Recommend toothpaste and mouthwash a month from her last purchase.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83614-901B-4121-B39B-812CB610375B}"/>
              </a:ext>
            </a:extLst>
          </p:cNvPr>
          <p:cNvSpPr txBox="1"/>
          <p:nvPr/>
        </p:nvSpPr>
        <p:spPr>
          <a:xfrm>
            <a:off x="3259717" y="5543006"/>
            <a:ext cx="2592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30 days since last toothpaste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Co-purchase with mouthwash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033E2D-9474-4583-BEE0-2C8E4C1257DA}"/>
              </a:ext>
            </a:extLst>
          </p:cNvPr>
          <p:cNvGraphicFramePr/>
          <p:nvPr>
            <p:extLst/>
          </p:nvPr>
        </p:nvGraphicFramePr>
        <p:xfrm>
          <a:off x="424541" y="3429000"/>
          <a:ext cx="8538405" cy="680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585C3CA-FBCF-438D-B154-8668BA181B6D}"/>
              </a:ext>
            </a:extLst>
          </p:cNvPr>
          <p:cNvSpPr/>
          <p:nvPr/>
        </p:nvSpPr>
        <p:spPr>
          <a:xfrm>
            <a:off x="424541" y="1548134"/>
            <a:ext cx="5465517" cy="182123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0A228-8803-48DB-A098-76FC75892C5B}"/>
              </a:ext>
            </a:extLst>
          </p:cNvPr>
          <p:cNvSpPr txBox="1"/>
          <p:nvPr/>
        </p:nvSpPr>
        <p:spPr>
          <a:xfrm>
            <a:off x="2439083" y="1645249"/>
            <a:ext cx="30390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6F6F6"/>
                </a:solidFill>
              </a:rPr>
              <a:t>User: </a:t>
            </a:r>
            <a:r>
              <a:rPr lang="en-US" sz="2400" b="1" dirty="0" err="1">
                <a:solidFill>
                  <a:srgbClr val="F6F6F6"/>
                </a:solidFill>
              </a:rPr>
              <a:t>Kitlyn</a:t>
            </a:r>
            <a:endParaRPr lang="en-US" sz="2400" b="1" dirty="0">
              <a:solidFill>
                <a:srgbClr val="F6F6F6"/>
              </a:solidFill>
            </a:endParaRPr>
          </a:p>
          <a:p>
            <a:endParaRPr lang="en-US" b="1" dirty="0">
              <a:solidFill>
                <a:srgbClr val="F6F6F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F6F6"/>
                </a:solidFill>
              </a:rPr>
              <a:t>Browse app weekly at 8pm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F6F6"/>
                </a:solidFill>
              </a:rPr>
              <a:t>Prefer healthy  products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0C72AC2-AC0C-400E-88F3-52A07313C66F}"/>
              </a:ext>
            </a:extLst>
          </p:cNvPr>
          <p:cNvSpPr/>
          <p:nvPr/>
        </p:nvSpPr>
        <p:spPr>
          <a:xfrm>
            <a:off x="5890058" y="1549707"/>
            <a:ext cx="2675444" cy="1821237"/>
          </a:xfrm>
          <a:prstGeom prst="triangle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CE474-AFE1-4FE9-9D58-309A69028A93}"/>
              </a:ext>
            </a:extLst>
          </p:cNvPr>
          <p:cNvSpPr/>
          <p:nvPr/>
        </p:nvSpPr>
        <p:spPr>
          <a:xfrm>
            <a:off x="479632" y="4160114"/>
            <a:ext cx="2642361" cy="252498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55207C-B8C4-4858-9464-0014EBF810E9}"/>
              </a:ext>
            </a:extLst>
          </p:cNvPr>
          <p:cNvSpPr txBox="1"/>
          <p:nvPr/>
        </p:nvSpPr>
        <p:spPr>
          <a:xfrm>
            <a:off x="507626" y="5511277"/>
            <a:ext cx="2521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Toothpaste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Repurchase frequency: monthly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90% repurchase rate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39C6C-B20F-460A-B7E5-2AA03C5ECCB7}"/>
              </a:ext>
            </a:extLst>
          </p:cNvPr>
          <p:cNvSpPr/>
          <p:nvPr/>
        </p:nvSpPr>
        <p:spPr>
          <a:xfrm>
            <a:off x="3209808" y="4162093"/>
            <a:ext cx="2642361" cy="252498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4D86DF-F1B1-42F9-AC81-A9ACC343890C}"/>
              </a:ext>
            </a:extLst>
          </p:cNvPr>
          <p:cNvSpPr/>
          <p:nvPr/>
        </p:nvSpPr>
        <p:spPr>
          <a:xfrm>
            <a:off x="5968248" y="4160114"/>
            <a:ext cx="2642361" cy="252498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AB6D98-002C-6B40-9333-3DA8C32D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3" y="1715557"/>
            <a:ext cx="1486390" cy="1486390"/>
          </a:xfrm>
          <a:prstGeom prst="rect">
            <a:avLst/>
          </a:prstGeom>
          <a:ln w="38100">
            <a:solidFill>
              <a:srgbClr val="F6F6F6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2EBA13-138A-9249-823A-409DF091C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3021" y="314013"/>
            <a:ext cx="189230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6E7CEEF-D592-0949-983C-0E0A24C0B9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5335" y="4406417"/>
            <a:ext cx="1084018" cy="108401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283D39-F8D0-6642-B45B-BDC683C2A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881" y="4367813"/>
            <a:ext cx="1066774" cy="106677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059978-BF97-A748-B17A-D8F6446A04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599" y="4367813"/>
            <a:ext cx="1084018" cy="108401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11129-94C8-C84F-97C4-C30F5D05C6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7968" y="4367813"/>
            <a:ext cx="1060697" cy="107744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1668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1" y="-17439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A4A6E-9D58-42CF-993B-765CF5788535}"/>
              </a:ext>
            </a:extLst>
          </p:cNvPr>
          <p:cNvSpPr txBox="1"/>
          <p:nvPr/>
        </p:nvSpPr>
        <p:spPr>
          <a:xfrm>
            <a:off x="137160" y="91440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 Service App Use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0F843-D7DA-334B-8176-CB630ED9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341" y="64119"/>
            <a:ext cx="2112107" cy="8271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B9A03A-767A-4A29-8094-1A28E698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329" y="4406417"/>
            <a:ext cx="1671442" cy="96306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C91B3F-75E7-40D5-BCEA-7F700F19C276}"/>
              </a:ext>
            </a:extLst>
          </p:cNvPr>
          <p:cNvSpPr txBox="1"/>
          <p:nvPr/>
        </p:nvSpPr>
        <p:spPr>
          <a:xfrm>
            <a:off x="6018966" y="5674886"/>
            <a:ext cx="275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Recommend purchase MSFT in 10 days from repurchase AAPL stock.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83614-901B-4121-B39B-812CB610375B}"/>
              </a:ext>
            </a:extLst>
          </p:cNvPr>
          <p:cNvSpPr txBox="1"/>
          <p:nvPr/>
        </p:nvSpPr>
        <p:spPr>
          <a:xfrm>
            <a:off x="3259717" y="5674886"/>
            <a:ext cx="2592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Repurchase stock in 10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30% of user’s portfolio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033E2D-9474-4583-BEE0-2C8E4C1257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185407"/>
              </p:ext>
            </p:extLst>
          </p:nvPr>
        </p:nvGraphicFramePr>
        <p:xfrm>
          <a:off x="424541" y="3429000"/>
          <a:ext cx="8538405" cy="680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585C3CA-FBCF-438D-B154-8668BA181B6D}"/>
              </a:ext>
            </a:extLst>
          </p:cNvPr>
          <p:cNvSpPr/>
          <p:nvPr/>
        </p:nvSpPr>
        <p:spPr>
          <a:xfrm>
            <a:off x="424541" y="1548134"/>
            <a:ext cx="5465517" cy="182123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D538F-E57E-694A-A8A7-6021EE8B3C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203" y="1686861"/>
            <a:ext cx="1587500" cy="1587500"/>
          </a:xfrm>
          <a:prstGeom prst="rect">
            <a:avLst/>
          </a:prstGeom>
          <a:ln w="38100">
            <a:solidFill>
              <a:srgbClr val="F6F6F6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E0A228-8803-48DB-A098-76FC75892C5B}"/>
              </a:ext>
            </a:extLst>
          </p:cNvPr>
          <p:cNvSpPr txBox="1"/>
          <p:nvPr/>
        </p:nvSpPr>
        <p:spPr>
          <a:xfrm>
            <a:off x="2439083" y="1645249"/>
            <a:ext cx="3039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6F6F6"/>
                </a:solidFill>
              </a:rPr>
              <a:t>User: Wade</a:t>
            </a:r>
          </a:p>
          <a:p>
            <a:endParaRPr lang="en-US" b="1" dirty="0">
              <a:solidFill>
                <a:srgbClr val="F6F6F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F6F6"/>
                </a:solidFill>
              </a:rPr>
              <a:t>Trades stock once per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F6F6"/>
                </a:solidFill>
              </a:rPr>
              <a:t>Browses app daily 6pm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F6F6"/>
                </a:solidFill>
              </a:rPr>
              <a:t>Prefers tech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0C72AC2-AC0C-400E-88F3-52A07313C66F}"/>
              </a:ext>
            </a:extLst>
          </p:cNvPr>
          <p:cNvSpPr/>
          <p:nvPr/>
        </p:nvSpPr>
        <p:spPr>
          <a:xfrm>
            <a:off x="5890058" y="1549707"/>
            <a:ext cx="2675444" cy="1821237"/>
          </a:xfrm>
          <a:prstGeom prst="triangle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CE474-AFE1-4FE9-9D58-309A69028A93}"/>
              </a:ext>
            </a:extLst>
          </p:cNvPr>
          <p:cNvSpPr/>
          <p:nvPr/>
        </p:nvSpPr>
        <p:spPr>
          <a:xfrm>
            <a:off x="479632" y="4160114"/>
            <a:ext cx="2642361" cy="252498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84AA5F-BDCE-6A45-A6D2-03B855A38F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750" y="4298587"/>
            <a:ext cx="1178731" cy="1178731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55207C-B8C4-4858-9464-0014EBF810E9}"/>
              </a:ext>
            </a:extLst>
          </p:cNvPr>
          <p:cNvSpPr txBox="1"/>
          <p:nvPr/>
        </p:nvSpPr>
        <p:spPr>
          <a:xfrm>
            <a:off x="507626" y="5581613"/>
            <a:ext cx="25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APPL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High growth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Technology sector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39C6C-B20F-460A-B7E5-2AA03C5ECCB7}"/>
              </a:ext>
            </a:extLst>
          </p:cNvPr>
          <p:cNvSpPr/>
          <p:nvPr/>
        </p:nvSpPr>
        <p:spPr>
          <a:xfrm>
            <a:off x="3209808" y="4162093"/>
            <a:ext cx="2642361" cy="252498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4D86DF-F1B1-42F9-AC81-A9ACC343890C}"/>
              </a:ext>
            </a:extLst>
          </p:cNvPr>
          <p:cNvSpPr/>
          <p:nvPr/>
        </p:nvSpPr>
        <p:spPr>
          <a:xfrm>
            <a:off x="5968248" y="4160114"/>
            <a:ext cx="2642361" cy="252498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AFC74A8-9FF7-4BE8-BBE5-EA50D339AD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3072" y="4375596"/>
            <a:ext cx="1066774" cy="106677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35DF3D-6032-4A4D-AF28-AAD74AC1E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2689" y="4371497"/>
            <a:ext cx="1066774" cy="106677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070465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CBC0F-5199-46FA-915E-5236E669E8E8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Use Case Examples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4C9CA-BC1A-4CD0-AA70-F1BDC329A906}"/>
              </a:ext>
            </a:extLst>
          </p:cNvPr>
          <p:cNvSpPr txBox="1"/>
          <p:nvPr/>
        </p:nvSpPr>
        <p:spPr>
          <a:xfrm>
            <a:off x="1969254" y="2350383"/>
            <a:ext cx="2499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Healthcare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Diet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Drugs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Checkups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E909B-4264-4894-8F64-6DCEEACE2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0" y="4578287"/>
            <a:ext cx="867333" cy="150730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091392-B3EC-48EF-8175-BEDEAF67F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428" y="2327233"/>
            <a:ext cx="1577600" cy="14853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DD0CE-68FA-4DBF-88B3-687177382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38" y="2327233"/>
            <a:ext cx="1221028" cy="1275056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91F88-551B-493E-A819-D19C206334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61" t="4101" r="16549" b="3734"/>
          <a:stretch/>
        </p:blipFill>
        <p:spPr>
          <a:xfrm>
            <a:off x="4428732" y="4578287"/>
            <a:ext cx="1989668" cy="1379285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17CE92-95C9-44AC-9187-E7FB140F618B}"/>
              </a:ext>
            </a:extLst>
          </p:cNvPr>
          <p:cNvSpPr txBox="1"/>
          <p:nvPr/>
        </p:nvSpPr>
        <p:spPr>
          <a:xfrm>
            <a:off x="6077451" y="2350383"/>
            <a:ext cx="2789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Taxi / Rideshare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Driver Insights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Consumer Reminders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Car Maintenance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357B4-8273-4893-8291-1DE1516E5E10}"/>
              </a:ext>
            </a:extLst>
          </p:cNvPr>
          <p:cNvSpPr txBox="1"/>
          <p:nvPr/>
        </p:nvSpPr>
        <p:spPr>
          <a:xfrm>
            <a:off x="1733943" y="4636159"/>
            <a:ext cx="24993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Smartphones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Notifications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News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Online Videos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Apps/Websites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BC465F-3AC0-47B1-A544-5EDD7DBEDB66}"/>
              </a:ext>
            </a:extLst>
          </p:cNvPr>
          <p:cNvSpPr txBox="1"/>
          <p:nvPr/>
        </p:nvSpPr>
        <p:spPr>
          <a:xfrm>
            <a:off x="6505007" y="4636159"/>
            <a:ext cx="2536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Shipping / Logistics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Regular Shipments</a:t>
            </a:r>
          </a:p>
          <a:p>
            <a:pPr marL="342900" indent="-2317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Scheduling and Directions</a:t>
            </a:r>
          </a:p>
        </p:txBody>
      </p:sp>
    </p:spTree>
    <p:extLst>
      <p:ext uri="{BB962C8B-B14F-4D97-AF65-F5344CB8AC3E}">
        <p14:creationId xmlns:p14="http://schemas.microsoft.com/office/powerpoint/2010/main" val="3376034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CBC0F-5199-46FA-915E-5236E669E8E8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AFA666-C3D0-4C77-9416-48DCD1C7FB4F}"/>
              </a:ext>
            </a:extLst>
          </p:cNvPr>
          <p:cNvSpPr/>
          <p:nvPr/>
        </p:nvSpPr>
        <p:spPr>
          <a:xfrm>
            <a:off x="198120" y="2273808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Predictive: System Concept and Comparison to Traditional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A7DC63-B547-41A0-82EB-7BD8CB0CB4D3}"/>
              </a:ext>
            </a:extLst>
          </p:cNvPr>
          <p:cNvSpPr/>
          <p:nvPr/>
        </p:nvSpPr>
        <p:spPr>
          <a:xfrm>
            <a:off x="925720" y="3925560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Creation and 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0E6610-DA35-46A8-BAAE-9E05B474A0BE}"/>
              </a:ext>
            </a:extLst>
          </p:cNvPr>
          <p:cNvSpPr/>
          <p:nvPr/>
        </p:nvSpPr>
        <p:spPr>
          <a:xfrm>
            <a:off x="1291480" y="4757841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Use Cases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87C106-3CB4-4488-B5DF-7C6FCF6D269B}"/>
              </a:ext>
            </a:extLst>
          </p:cNvPr>
          <p:cNvSpPr/>
          <p:nvPr/>
        </p:nvSpPr>
        <p:spPr>
          <a:xfrm>
            <a:off x="1657240" y="5590122"/>
            <a:ext cx="7256604" cy="466530"/>
          </a:xfrm>
          <a:prstGeom prst="roundRect">
            <a:avLst>
              <a:gd name="adj" fmla="val 50000"/>
            </a:avLst>
          </a:prstGeom>
          <a:solidFill>
            <a:srgbClr val="1477DA"/>
          </a:solidFill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rgbClr val="F6F6F6"/>
                </a:solidFill>
              </a:rPr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37CC23-2CE8-41E6-AEFC-67FAF80EED0A}"/>
              </a:ext>
            </a:extLst>
          </p:cNvPr>
          <p:cNvSpPr/>
          <p:nvPr/>
        </p:nvSpPr>
        <p:spPr>
          <a:xfrm>
            <a:off x="563880" y="3096768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and Emergent Techniques</a:t>
            </a:r>
          </a:p>
        </p:txBody>
      </p:sp>
    </p:spTree>
    <p:extLst>
      <p:ext uri="{BB962C8B-B14F-4D97-AF65-F5344CB8AC3E}">
        <p14:creationId xmlns:p14="http://schemas.microsoft.com/office/powerpoint/2010/main" val="31757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CBC0F-5199-46FA-915E-5236E669E8E8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AFA666-C3D0-4C77-9416-48DCD1C7FB4F}"/>
              </a:ext>
            </a:extLst>
          </p:cNvPr>
          <p:cNvSpPr/>
          <p:nvPr/>
        </p:nvSpPr>
        <p:spPr>
          <a:xfrm>
            <a:off x="198120" y="2273808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Predictive: System Concept and Comparison to Traditional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A7DC63-B547-41A0-82EB-7BD8CB0CB4D3}"/>
              </a:ext>
            </a:extLst>
          </p:cNvPr>
          <p:cNvSpPr/>
          <p:nvPr/>
        </p:nvSpPr>
        <p:spPr>
          <a:xfrm>
            <a:off x="925720" y="3925560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Creation and 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0E6610-DA35-46A8-BAAE-9E05B474A0BE}"/>
              </a:ext>
            </a:extLst>
          </p:cNvPr>
          <p:cNvSpPr/>
          <p:nvPr/>
        </p:nvSpPr>
        <p:spPr>
          <a:xfrm>
            <a:off x="1291480" y="4757841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Use Cases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87C106-3CB4-4488-B5DF-7C6FCF6D269B}"/>
              </a:ext>
            </a:extLst>
          </p:cNvPr>
          <p:cNvSpPr/>
          <p:nvPr/>
        </p:nvSpPr>
        <p:spPr>
          <a:xfrm>
            <a:off x="1657240" y="5590122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37CC23-2CE8-41E6-AEFC-67FAF80EED0A}"/>
              </a:ext>
            </a:extLst>
          </p:cNvPr>
          <p:cNvSpPr/>
          <p:nvPr/>
        </p:nvSpPr>
        <p:spPr>
          <a:xfrm>
            <a:off x="563880" y="3096768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and Emergent Techniques</a:t>
            </a:r>
          </a:p>
        </p:txBody>
      </p:sp>
    </p:spTree>
    <p:extLst>
      <p:ext uri="{BB962C8B-B14F-4D97-AF65-F5344CB8AC3E}">
        <p14:creationId xmlns:p14="http://schemas.microsoft.com/office/powerpoint/2010/main" val="3537083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0" y="-8921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CBC0F-5199-46FA-915E-5236E669E8E8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66F53-57F0-4EF0-83FE-C7AC74C56534}"/>
              </a:ext>
            </a:extLst>
          </p:cNvPr>
          <p:cNvSpPr txBox="1"/>
          <p:nvPr/>
        </p:nvSpPr>
        <p:spPr>
          <a:xfrm>
            <a:off x="780585" y="1973766"/>
            <a:ext cx="68133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Approaching a recommendation problem as a predicative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Leveraging Spark on AWS enables business to scale up only when training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1557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F528EB-463A-4ADC-9F6A-97A0589CB045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353"/>
            <a:ext cx="9144000" cy="56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0" y="0"/>
            <a:ext cx="9144000" cy="1230922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A4A6E-9D58-42CF-993B-765CF5788535}"/>
              </a:ext>
            </a:extLst>
          </p:cNvPr>
          <p:cNvSpPr txBox="1"/>
          <p:nvPr/>
        </p:nvSpPr>
        <p:spPr>
          <a:xfrm>
            <a:off x="182880" y="-853481"/>
            <a:ext cx="8961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22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58A93-CA8B-48CF-8ACB-A58A340BEF3B}"/>
              </a:ext>
            </a:extLst>
          </p:cNvPr>
          <p:cNvSpPr txBox="1"/>
          <p:nvPr/>
        </p:nvSpPr>
        <p:spPr>
          <a:xfrm>
            <a:off x="294848" y="6382991"/>
            <a:ext cx="8961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Team 9:  </a:t>
            </a:r>
            <a:r>
              <a:rPr lang="en-US" sz="1500" dirty="0" err="1">
                <a:solidFill>
                  <a:srgbClr val="002060"/>
                </a:solidFill>
              </a:rPr>
              <a:t>Xiyang</a:t>
            </a:r>
            <a:r>
              <a:rPr lang="en-US" sz="1500" dirty="0">
                <a:solidFill>
                  <a:srgbClr val="002060"/>
                </a:solidFill>
              </a:rPr>
              <a:t> Xu, </a:t>
            </a:r>
            <a:r>
              <a:rPr lang="en-US" sz="1500" dirty="0" err="1">
                <a:solidFill>
                  <a:srgbClr val="002060"/>
                </a:solidFill>
              </a:rPr>
              <a:t>Kitlyn</a:t>
            </a:r>
            <a:r>
              <a:rPr lang="en-US" sz="1500" dirty="0">
                <a:solidFill>
                  <a:srgbClr val="002060"/>
                </a:solidFill>
              </a:rPr>
              <a:t> (Hui-</a:t>
            </a:r>
            <a:r>
              <a:rPr lang="en-US" sz="1500" dirty="0" err="1">
                <a:solidFill>
                  <a:srgbClr val="002060"/>
                </a:solidFill>
              </a:rPr>
              <a:t>Lun</a:t>
            </a:r>
            <a:r>
              <a:rPr lang="en-US" sz="1500" dirty="0">
                <a:solidFill>
                  <a:srgbClr val="002060"/>
                </a:solidFill>
              </a:rPr>
              <a:t>) </a:t>
            </a:r>
            <a:r>
              <a:rPr lang="en-US" sz="1500" dirty="0" err="1">
                <a:solidFill>
                  <a:srgbClr val="002060"/>
                </a:solidFill>
              </a:rPr>
              <a:t>Kuo</a:t>
            </a:r>
            <a:r>
              <a:rPr lang="en-US" sz="1500" dirty="0">
                <a:solidFill>
                  <a:srgbClr val="002060"/>
                </a:solidFill>
              </a:rPr>
              <a:t> , </a:t>
            </a:r>
            <a:r>
              <a:rPr lang="en-US" sz="1500" dirty="0" err="1">
                <a:solidFill>
                  <a:srgbClr val="002060"/>
                </a:solidFill>
              </a:rPr>
              <a:t>Yanlun</a:t>
            </a:r>
            <a:r>
              <a:rPr lang="en-US" sz="1500" dirty="0">
                <a:solidFill>
                  <a:srgbClr val="002060"/>
                </a:solidFill>
              </a:rPr>
              <a:t> Ren, Raghuveer Rao </a:t>
            </a:r>
            <a:r>
              <a:rPr lang="en-US" sz="1500" dirty="0" err="1">
                <a:solidFill>
                  <a:srgbClr val="002060"/>
                </a:solidFill>
              </a:rPr>
              <a:t>Vijjini</a:t>
            </a:r>
            <a:r>
              <a:rPr lang="en-US" sz="1500" dirty="0">
                <a:solidFill>
                  <a:srgbClr val="002060"/>
                </a:solidFill>
              </a:rPr>
              <a:t>, Sydney Jiang, Wade Wimer</a:t>
            </a:r>
          </a:p>
        </p:txBody>
      </p:sp>
    </p:spTree>
    <p:extLst>
      <p:ext uri="{BB962C8B-B14F-4D97-AF65-F5344CB8AC3E}">
        <p14:creationId xmlns:p14="http://schemas.microsoft.com/office/powerpoint/2010/main" val="187622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CBC0F-5199-46FA-915E-5236E669E8E8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AFA666-C3D0-4C77-9416-48DCD1C7FB4F}"/>
              </a:ext>
            </a:extLst>
          </p:cNvPr>
          <p:cNvSpPr/>
          <p:nvPr/>
        </p:nvSpPr>
        <p:spPr>
          <a:xfrm>
            <a:off x="198120" y="2273808"/>
            <a:ext cx="7256604" cy="466530"/>
          </a:xfrm>
          <a:prstGeom prst="roundRect">
            <a:avLst>
              <a:gd name="adj" fmla="val 50000"/>
            </a:avLst>
          </a:prstGeom>
          <a:solidFill>
            <a:srgbClr val="1477DA"/>
          </a:solidFill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rgbClr val="F6F6F6"/>
                </a:solidFill>
              </a:rPr>
              <a:t>Predictive: System Concept and Comparison to Traditional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A7DC63-B547-41A0-82EB-7BD8CB0CB4D3}"/>
              </a:ext>
            </a:extLst>
          </p:cNvPr>
          <p:cNvSpPr/>
          <p:nvPr/>
        </p:nvSpPr>
        <p:spPr>
          <a:xfrm>
            <a:off x="925720" y="3925560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Creation and 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0E6610-DA35-46A8-BAAE-9E05B474A0BE}"/>
              </a:ext>
            </a:extLst>
          </p:cNvPr>
          <p:cNvSpPr/>
          <p:nvPr/>
        </p:nvSpPr>
        <p:spPr>
          <a:xfrm>
            <a:off x="1291480" y="4757841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Use Cases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87C106-3CB4-4488-B5DF-7C6FCF6D269B}"/>
              </a:ext>
            </a:extLst>
          </p:cNvPr>
          <p:cNvSpPr/>
          <p:nvPr/>
        </p:nvSpPr>
        <p:spPr>
          <a:xfrm>
            <a:off x="1657240" y="5590122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37CC23-2CE8-41E6-AEFC-67FAF80EED0A}"/>
              </a:ext>
            </a:extLst>
          </p:cNvPr>
          <p:cNvSpPr/>
          <p:nvPr/>
        </p:nvSpPr>
        <p:spPr>
          <a:xfrm>
            <a:off x="563880" y="3096768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and Emergent Techniques</a:t>
            </a:r>
          </a:p>
        </p:txBody>
      </p:sp>
    </p:spTree>
    <p:extLst>
      <p:ext uri="{BB962C8B-B14F-4D97-AF65-F5344CB8AC3E}">
        <p14:creationId xmlns:p14="http://schemas.microsoft.com/office/powerpoint/2010/main" val="76158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C8248-A2BF-4A65-8244-9F511841C026}"/>
              </a:ext>
            </a:extLst>
          </p:cNvPr>
          <p:cNvSpPr txBox="1"/>
          <p:nvPr/>
        </p:nvSpPr>
        <p:spPr>
          <a:xfrm>
            <a:off x="661482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Recommender System Concept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D8D65-E716-B248-96CE-019B76B7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2193585"/>
            <a:ext cx="6756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C8248-A2BF-4A65-8244-9F511841C026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to Traditional Systems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C7A63-D0CF-43C3-8FC8-777E30296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6"/>
          <a:stretch/>
        </p:blipFill>
        <p:spPr>
          <a:xfrm>
            <a:off x="3541678" y="2528596"/>
            <a:ext cx="5428149" cy="3135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8EC83-BD3A-4187-84FC-1FD582D51A6C}"/>
              </a:ext>
            </a:extLst>
          </p:cNvPr>
          <p:cNvSpPr txBox="1"/>
          <p:nvPr/>
        </p:nvSpPr>
        <p:spPr>
          <a:xfrm>
            <a:off x="321143" y="2975864"/>
            <a:ext cx="3060086" cy="27546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Traditional Systems:</a:t>
            </a:r>
          </a:p>
          <a:p>
            <a:r>
              <a:rPr lang="en-US" sz="1600" b="1" dirty="0">
                <a:solidFill>
                  <a:srgbClr val="1060B0"/>
                </a:solidFill>
              </a:rPr>
              <a:t>S</a:t>
            </a:r>
            <a:r>
              <a:rPr lang="en-US" sz="1600" dirty="0">
                <a:solidFill>
                  <a:srgbClr val="1060B0"/>
                </a:solidFill>
              </a:rPr>
              <a:t>uggest products that customers want, but do not address when they may want them.</a:t>
            </a:r>
          </a:p>
          <a:p>
            <a:endParaRPr lang="en-US" sz="1600" dirty="0">
              <a:solidFill>
                <a:srgbClr val="1060B0"/>
              </a:solidFill>
            </a:endParaRPr>
          </a:p>
          <a:p>
            <a:endParaRPr lang="en-US" sz="900" dirty="0">
              <a:solidFill>
                <a:srgbClr val="1060B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“Predictive” System:</a:t>
            </a:r>
          </a:p>
          <a:p>
            <a:r>
              <a:rPr lang="en-US" sz="1600" dirty="0">
                <a:solidFill>
                  <a:srgbClr val="1060B0"/>
                </a:solidFill>
              </a:rPr>
              <a:t>Sophisticated models introduce time as a predictive factor, providing helpful reminders, not ads</a:t>
            </a:r>
          </a:p>
        </p:txBody>
      </p:sp>
    </p:spTree>
    <p:extLst>
      <p:ext uri="{BB962C8B-B14F-4D97-AF65-F5344CB8AC3E}">
        <p14:creationId xmlns:p14="http://schemas.microsoft.com/office/powerpoint/2010/main" val="50506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CBC0F-5199-46FA-915E-5236E669E8E8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AFA666-C3D0-4C77-9416-48DCD1C7FB4F}"/>
              </a:ext>
            </a:extLst>
          </p:cNvPr>
          <p:cNvSpPr/>
          <p:nvPr/>
        </p:nvSpPr>
        <p:spPr>
          <a:xfrm>
            <a:off x="198120" y="2273808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Predictive: System Concept and Comparison to Traditional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A7DC63-B547-41A0-82EB-7BD8CB0CB4D3}"/>
              </a:ext>
            </a:extLst>
          </p:cNvPr>
          <p:cNvSpPr/>
          <p:nvPr/>
        </p:nvSpPr>
        <p:spPr>
          <a:xfrm>
            <a:off x="925720" y="3925560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Creation and 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0E6610-DA35-46A8-BAAE-9E05B474A0BE}"/>
              </a:ext>
            </a:extLst>
          </p:cNvPr>
          <p:cNvSpPr/>
          <p:nvPr/>
        </p:nvSpPr>
        <p:spPr>
          <a:xfrm>
            <a:off x="1291480" y="4757841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Use Cases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87C106-3CB4-4488-B5DF-7C6FCF6D269B}"/>
              </a:ext>
            </a:extLst>
          </p:cNvPr>
          <p:cNvSpPr/>
          <p:nvPr/>
        </p:nvSpPr>
        <p:spPr>
          <a:xfrm>
            <a:off x="1657240" y="5590122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37CC23-2CE8-41E6-AEFC-67FAF80EED0A}"/>
              </a:ext>
            </a:extLst>
          </p:cNvPr>
          <p:cNvSpPr/>
          <p:nvPr/>
        </p:nvSpPr>
        <p:spPr>
          <a:xfrm>
            <a:off x="563880" y="3096768"/>
            <a:ext cx="7256604" cy="466530"/>
          </a:xfrm>
          <a:prstGeom prst="roundRect">
            <a:avLst>
              <a:gd name="adj" fmla="val 50000"/>
            </a:avLst>
          </a:prstGeom>
          <a:solidFill>
            <a:srgbClr val="1477DA"/>
          </a:solidFill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rgbClr val="F6F6F6"/>
                </a:solidFill>
              </a:rPr>
              <a:t>Tools and Emergent Techniques</a:t>
            </a:r>
          </a:p>
        </p:txBody>
      </p:sp>
    </p:spTree>
    <p:extLst>
      <p:ext uri="{BB962C8B-B14F-4D97-AF65-F5344CB8AC3E}">
        <p14:creationId xmlns:p14="http://schemas.microsoft.com/office/powerpoint/2010/main" val="150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C8248-A2BF-4A65-8244-9F511841C026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and Emergent Techniques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642CB-3F8A-40AD-AEBA-AC7B56C934D5}"/>
              </a:ext>
            </a:extLst>
          </p:cNvPr>
          <p:cNvSpPr/>
          <p:nvPr/>
        </p:nvSpPr>
        <p:spPr>
          <a:xfrm>
            <a:off x="1076960" y="5182420"/>
            <a:ext cx="6858000" cy="178734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9C5B9-47C8-44E5-9D14-3F7E7DD001FE}"/>
              </a:ext>
            </a:extLst>
          </p:cNvPr>
          <p:cNvSpPr/>
          <p:nvPr/>
        </p:nvSpPr>
        <p:spPr>
          <a:xfrm>
            <a:off x="1076960" y="3475097"/>
            <a:ext cx="6858000" cy="17106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AB9459-D7D4-4CBE-B7DD-BE14174DB7AE}"/>
              </a:ext>
            </a:extLst>
          </p:cNvPr>
          <p:cNvSpPr/>
          <p:nvPr/>
        </p:nvSpPr>
        <p:spPr>
          <a:xfrm>
            <a:off x="1076960" y="1767284"/>
            <a:ext cx="6858000" cy="17106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4BD6CA-9F63-4245-A404-99D05D972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423" y="1977410"/>
            <a:ext cx="1299298" cy="1245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C0CBD-7885-49B4-AAEE-64FD62E16A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26" b="4755"/>
          <a:stretch/>
        </p:blipFill>
        <p:spPr>
          <a:xfrm>
            <a:off x="1286423" y="3708650"/>
            <a:ext cx="1343404" cy="1243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2BD39C-11FA-4620-8151-0C4BE3F9E6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8772" b="3548"/>
          <a:stretch/>
        </p:blipFill>
        <p:spPr>
          <a:xfrm>
            <a:off x="1286423" y="5415973"/>
            <a:ext cx="1297654" cy="124358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1D822-BAE1-4AB6-9CDE-5567FF5A92AA}"/>
              </a:ext>
            </a:extLst>
          </p:cNvPr>
          <p:cNvCxnSpPr/>
          <p:nvPr/>
        </p:nvCxnSpPr>
        <p:spPr>
          <a:xfrm>
            <a:off x="2834882" y="1977410"/>
            <a:ext cx="0" cy="1245160"/>
          </a:xfrm>
          <a:prstGeom prst="line">
            <a:avLst/>
          </a:prstGeom>
          <a:ln w="38100">
            <a:solidFill>
              <a:srgbClr val="1477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BD77B1-C99F-4387-82A6-22647EDD3274}"/>
              </a:ext>
            </a:extLst>
          </p:cNvPr>
          <p:cNvSpPr txBox="1"/>
          <p:nvPr/>
        </p:nvSpPr>
        <p:spPr>
          <a:xfrm>
            <a:off x="2896123" y="1904302"/>
            <a:ext cx="3564941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477DA"/>
                </a:solidFill>
              </a:rPr>
              <a:t>Recommender systems </a:t>
            </a:r>
            <a:r>
              <a:rPr lang="en-US" sz="1400" dirty="0">
                <a:solidFill>
                  <a:srgbClr val="1477DA"/>
                </a:solidFill>
              </a:rPr>
              <a:t>use large amounts of proprietary data gathered for several years</a:t>
            </a:r>
          </a:p>
          <a:p>
            <a:endParaRPr lang="en-US" sz="600" b="1" dirty="0">
              <a:solidFill>
                <a:srgbClr val="1477DA"/>
              </a:solidFill>
            </a:endParaRPr>
          </a:p>
          <a:p>
            <a:r>
              <a:rPr lang="en-US" sz="1400" b="1" dirty="0">
                <a:solidFill>
                  <a:srgbClr val="1477DA"/>
                </a:solidFill>
              </a:rPr>
              <a:t>S3 provides</a:t>
            </a:r>
            <a:r>
              <a:rPr lang="en-US" sz="1400" dirty="0">
                <a:solidFill>
                  <a:srgbClr val="1477DA"/>
                </a:solidFill>
              </a:rPr>
              <a:t>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477DA"/>
                </a:solidFill>
              </a:rPr>
              <a:t>Unlimited Storage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477DA"/>
                </a:solidFill>
              </a:rPr>
              <a:t>Immediate Access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477DA"/>
                </a:solidFill>
              </a:rPr>
              <a:t>Security </a:t>
            </a:r>
          </a:p>
        </p:txBody>
      </p:sp>
      <p:pic>
        <p:nvPicPr>
          <p:cNvPr id="16" name="Picture 25" descr="Image result for factory clipart">
            <a:extLst>
              <a:ext uri="{FF2B5EF4-FFF2-40B4-BE49-F238E27FC236}">
                <a16:creationId xmlns:a16="http://schemas.microsoft.com/office/drawing/2014/main" id="{D47241D8-378A-4AE4-84E0-99E3F89DD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6515618" y="5331427"/>
            <a:ext cx="1140461" cy="13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0" descr="Related image">
            <a:extLst>
              <a:ext uri="{FF2B5EF4-FFF2-40B4-BE49-F238E27FC236}">
                <a16:creationId xmlns:a16="http://schemas.microsoft.com/office/drawing/2014/main" id="{115C1140-0605-48CE-AD99-AD274B868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64" y="1955423"/>
            <a:ext cx="1334411" cy="133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8" descr="Related image">
            <a:extLst>
              <a:ext uri="{FF2B5EF4-FFF2-40B4-BE49-F238E27FC236}">
                <a16:creationId xmlns:a16="http://schemas.microsoft.com/office/drawing/2014/main" id="{39D0E564-F84B-4C6B-A883-80463DA6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216" y="3757068"/>
            <a:ext cx="1260909" cy="116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77375E-4213-4AB1-A2FE-484ED6240817}"/>
              </a:ext>
            </a:extLst>
          </p:cNvPr>
          <p:cNvCxnSpPr/>
          <p:nvPr/>
        </p:nvCxnSpPr>
        <p:spPr>
          <a:xfrm>
            <a:off x="2834882" y="3719264"/>
            <a:ext cx="0" cy="1245160"/>
          </a:xfrm>
          <a:prstGeom prst="line">
            <a:avLst/>
          </a:prstGeom>
          <a:ln w="38100">
            <a:solidFill>
              <a:srgbClr val="1477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9BE91E-5C90-469F-B6AB-36D599D949B0}"/>
              </a:ext>
            </a:extLst>
          </p:cNvPr>
          <p:cNvCxnSpPr/>
          <p:nvPr/>
        </p:nvCxnSpPr>
        <p:spPr>
          <a:xfrm>
            <a:off x="2834882" y="5405696"/>
            <a:ext cx="0" cy="1245160"/>
          </a:xfrm>
          <a:prstGeom prst="line">
            <a:avLst/>
          </a:prstGeom>
          <a:ln w="38100">
            <a:solidFill>
              <a:srgbClr val="1477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1DE993-984C-43F4-B129-10ECAE7A546D}"/>
              </a:ext>
            </a:extLst>
          </p:cNvPr>
          <p:cNvSpPr txBox="1"/>
          <p:nvPr/>
        </p:nvSpPr>
        <p:spPr>
          <a:xfrm>
            <a:off x="2969073" y="5305546"/>
            <a:ext cx="3564941" cy="147732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477DA"/>
                </a:solidFill>
              </a:rPr>
              <a:t>Modern</a:t>
            </a:r>
            <a:r>
              <a:rPr lang="en-US" sz="1400" b="1" dirty="0">
                <a:solidFill>
                  <a:srgbClr val="1477DA"/>
                </a:solidFill>
              </a:rPr>
              <a:t> Recommender systems </a:t>
            </a:r>
            <a:r>
              <a:rPr lang="en-US" sz="1400" dirty="0">
                <a:solidFill>
                  <a:srgbClr val="1477DA"/>
                </a:solidFill>
              </a:rPr>
              <a:t>are complex and intentional algorithms with many stages</a:t>
            </a:r>
          </a:p>
          <a:p>
            <a:endParaRPr lang="en-US" sz="600" dirty="0">
              <a:solidFill>
                <a:srgbClr val="1477DA"/>
              </a:solidFill>
            </a:endParaRPr>
          </a:p>
          <a:p>
            <a:r>
              <a:rPr lang="en-US" sz="1400" b="1" dirty="0">
                <a:solidFill>
                  <a:srgbClr val="1477DA"/>
                </a:solidFill>
              </a:rPr>
              <a:t>Spark ML</a:t>
            </a:r>
            <a:r>
              <a:rPr lang="en-US" sz="1400" dirty="0">
                <a:solidFill>
                  <a:srgbClr val="1477DA"/>
                </a:solidFill>
              </a:rPr>
              <a:t>’s algorithms interface with big data applications and allow for recommender system creation for free with </a:t>
            </a:r>
            <a:r>
              <a:rPr lang="en-US" sz="1400" dirty="0" err="1">
                <a:solidFill>
                  <a:srgbClr val="1477DA"/>
                </a:solidFill>
              </a:rPr>
              <a:t>with</a:t>
            </a:r>
            <a:r>
              <a:rPr lang="en-US" sz="1400" dirty="0">
                <a:solidFill>
                  <a:srgbClr val="1477DA"/>
                </a:solidFill>
              </a:rPr>
              <a:t> few key strokes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CD6D20-0A7D-435F-BD32-DBEABB32A89D}"/>
              </a:ext>
            </a:extLst>
          </p:cNvPr>
          <p:cNvCxnSpPr/>
          <p:nvPr/>
        </p:nvCxnSpPr>
        <p:spPr>
          <a:xfrm>
            <a:off x="1076960" y="3475097"/>
            <a:ext cx="6858000" cy="0"/>
          </a:xfrm>
          <a:prstGeom prst="line">
            <a:avLst/>
          </a:prstGeom>
          <a:ln w="76200">
            <a:solidFill>
              <a:srgbClr val="045D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BF8A6B-FB2A-47AD-A193-C3AB448A66C9}"/>
              </a:ext>
            </a:extLst>
          </p:cNvPr>
          <p:cNvSpPr txBox="1"/>
          <p:nvPr/>
        </p:nvSpPr>
        <p:spPr>
          <a:xfrm>
            <a:off x="2874079" y="3684403"/>
            <a:ext cx="3564941" cy="126188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477DA"/>
                </a:solidFill>
              </a:rPr>
              <a:t>Recommender systems </a:t>
            </a:r>
            <a:r>
              <a:rPr lang="en-US" sz="1400" dirty="0">
                <a:solidFill>
                  <a:srgbClr val="1477DA"/>
                </a:solidFill>
              </a:rPr>
              <a:t>require robust computational strength to manipulate high volume data with complex algorithms</a:t>
            </a:r>
          </a:p>
          <a:p>
            <a:endParaRPr lang="en-US" sz="600" b="1" dirty="0">
              <a:solidFill>
                <a:srgbClr val="1477DA"/>
              </a:solidFill>
            </a:endParaRPr>
          </a:p>
          <a:p>
            <a:r>
              <a:rPr lang="en-US" sz="1400" b="1" dirty="0">
                <a:solidFill>
                  <a:srgbClr val="1477DA"/>
                </a:solidFill>
              </a:rPr>
              <a:t>Amazon EMR</a:t>
            </a:r>
            <a:r>
              <a:rPr lang="en-US" sz="1400" dirty="0">
                <a:solidFill>
                  <a:srgbClr val="1477DA"/>
                </a:solidFill>
              </a:rPr>
              <a:t>‘s computing structure is streamlined for big data capabilities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A978EC-31FF-475F-877B-1D0EA46C44F4}"/>
              </a:ext>
            </a:extLst>
          </p:cNvPr>
          <p:cNvCxnSpPr/>
          <p:nvPr/>
        </p:nvCxnSpPr>
        <p:spPr>
          <a:xfrm>
            <a:off x="1076960" y="5182420"/>
            <a:ext cx="6858000" cy="0"/>
          </a:xfrm>
          <a:prstGeom prst="line">
            <a:avLst/>
          </a:prstGeom>
          <a:ln w="76200">
            <a:solidFill>
              <a:srgbClr val="045D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18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CBC0F-5199-46FA-915E-5236E669E8E8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AFA666-C3D0-4C77-9416-48DCD1C7FB4F}"/>
              </a:ext>
            </a:extLst>
          </p:cNvPr>
          <p:cNvSpPr/>
          <p:nvPr/>
        </p:nvSpPr>
        <p:spPr>
          <a:xfrm>
            <a:off x="198120" y="2273808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Predictive: System Concept and Comparison to Traditional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A7DC63-B547-41A0-82EB-7BD8CB0CB4D3}"/>
              </a:ext>
            </a:extLst>
          </p:cNvPr>
          <p:cNvSpPr/>
          <p:nvPr/>
        </p:nvSpPr>
        <p:spPr>
          <a:xfrm>
            <a:off x="925720" y="3925560"/>
            <a:ext cx="7256604" cy="466530"/>
          </a:xfrm>
          <a:prstGeom prst="roundRect">
            <a:avLst>
              <a:gd name="adj" fmla="val 50000"/>
            </a:avLst>
          </a:prstGeom>
          <a:solidFill>
            <a:srgbClr val="1477DA"/>
          </a:solidFill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rgbClr val="F6F6F6"/>
                </a:solidFill>
              </a:rPr>
              <a:t>System Creation and 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0E6610-DA35-46A8-BAAE-9E05B474A0BE}"/>
              </a:ext>
            </a:extLst>
          </p:cNvPr>
          <p:cNvSpPr/>
          <p:nvPr/>
        </p:nvSpPr>
        <p:spPr>
          <a:xfrm>
            <a:off x="1291480" y="4757841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Use Cases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87C106-3CB4-4488-B5DF-7C6FCF6D269B}"/>
              </a:ext>
            </a:extLst>
          </p:cNvPr>
          <p:cNvSpPr/>
          <p:nvPr/>
        </p:nvSpPr>
        <p:spPr>
          <a:xfrm>
            <a:off x="1657240" y="5590122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37CC23-2CE8-41E6-AEFC-67FAF80EED0A}"/>
              </a:ext>
            </a:extLst>
          </p:cNvPr>
          <p:cNvSpPr/>
          <p:nvPr/>
        </p:nvSpPr>
        <p:spPr>
          <a:xfrm>
            <a:off x="563880" y="3096768"/>
            <a:ext cx="7256604" cy="466530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1477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363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and Emergent Techniques</a:t>
            </a:r>
          </a:p>
        </p:txBody>
      </p:sp>
    </p:spTree>
    <p:extLst>
      <p:ext uri="{BB962C8B-B14F-4D97-AF65-F5344CB8AC3E}">
        <p14:creationId xmlns:p14="http://schemas.microsoft.com/office/powerpoint/2010/main" val="84156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2055D7-CEDA-42A3-8901-BE2C958F5BC9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13E35B4F-AF6D-41A3-8364-09573FFB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0473">
            <a:off x="-125633" y="947720"/>
            <a:ext cx="10272410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C8248-A2BF-4A65-8244-9F511841C026}"/>
              </a:ext>
            </a:extLst>
          </p:cNvPr>
          <p:cNvSpPr txBox="1"/>
          <p:nvPr/>
        </p:nvSpPr>
        <p:spPr>
          <a:xfrm>
            <a:off x="137160" y="87551"/>
            <a:ext cx="8482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Creation</a:t>
            </a:r>
            <a:endParaRPr lang="en-US" sz="2000" dirty="0">
              <a:solidFill>
                <a:srgbClr val="00206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4878075-E4D4-4B13-8688-2B3CC24F7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884720"/>
              </p:ext>
            </p:extLst>
          </p:nvPr>
        </p:nvGraphicFramePr>
        <p:xfrm>
          <a:off x="181943" y="3359020"/>
          <a:ext cx="8803435" cy="75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2863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1337</TotalTime>
  <Words>778</Words>
  <Application>Microsoft Macintosh PowerPoint</Application>
  <PresentationFormat>On-screen Show (4:3)</PresentationFormat>
  <Paragraphs>203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新細明體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Wade Wimer</dc:creator>
  <cp:lastModifiedBy>Microsoft Office User</cp:lastModifiedBy>
  <cp:revision>196</cp:revision>
  <dcterms:created xsi:type="dcterms:W3CDTF">2018-12-04T21:16:33Z</dcterms:created>
  <dcterms:modified xsi:type="dcterms:W3CDTF">2018-12-10T04:11:57Z</dcterms:modified>
</cp:coreProperties>
</file>